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3" r:id="rId4"/>
    <p:sldMasterId id="2147483684" r:id="rId5"/>
    <p:sldMasterId id="2147483685" r:id="rId6"/>
    <p:sldMasterId id="214748368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213E241-A665-452A-A78F-388CE13AE11B}">
  <a:tblStyle styleId="{3213E241-A665-452A-A78F-388CE13AE11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B62694A-CA8A-455F-9744-C4210CD73B1B}"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5.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19ba5ed38b_0_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19ba5ed38b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3c4a57b698_0_1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23c4a57b698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9/27/2025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a974714d6a_0_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a974714d6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a974714d6a_0_1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a974714d6a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a974714d6a_0_1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a974714d6a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a974714d6a_0_4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a974714d6a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next to English, Summer 2025 generated on 11/22/2025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What is their current strength?</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Cila është forca e tyre aktuale?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አሁን ያላቸው ጥንካሬ ምን ያህል ነው?</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ما هي قوتهم الحالية؟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Ո՞րն է նրանց ներկայիս ուժը։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Quina és la seva força actual?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他们目前的实力如何？</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Wat is hun huidige kracht?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قدرت فعلی آنها چیست؟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Quelle est leur force actuelle ?</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Wie stark sind sie aktuell?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તેમની હાલની તાકાત કેટલી છે?</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उनकी वर्तमान ताकत क्या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Qual è la loro forza attuale?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彼らの現在の強さはどのくらいですか？</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그들의 현재 강점은 무엇인가?</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Hêza wan a niha çi ye?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Apakah kekuatan mereka sekarang?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അവരുടെ ഇപ്പോഴത്തെ ശക്തി എന്താണ്?</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उनीहरूको हालको शक्ति के हो?</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دوی اوسنی ځواک څومره دی؟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Qual é a sua força atual?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ਉਨ੍ਹਾਂ ਦੀ ਮੌਜੂਦਾ ਤਾਕਤ ਕੀ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Какова их нынешняя сила?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Колика је њихова тренутна снага?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Waa maxay xooggooda hadda?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¿Cuál es su fuerza actual?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Naon kakuatan maranéhanana ayeuna?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Nguvu zao za sasa ni zipi?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Vad är deras nuvarande styrka?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Ano ang kanilang kasalukuyang lakas?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அவர்களின் தற்போதைய பலம் என்ன?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ความแข็งแกร่งของพวกเขาตอนนี้เป็นอย่างไรบ้าง?</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Şu anki güçleri ne kadar?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Яка їхня поточна сила?</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ان کی موجودہ طاقت کیا ہے؟</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Sức mạnh hiện tại của họ là gì?</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a974714d6a_0_4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a974714d6a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a974714d6a_0_4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a974714d6a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a974714d6a_0_4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a974714d6a_0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a974714d6a_0_4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a974714d6a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a974714d6a_0_4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a974714d6a_0_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194239033c2_0_3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194239033c2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December 2024 generated on 4/18/2025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 your art analysis of La Grande Jatte FIRST! When you are done, continue with your painting. If you would like me to give you some midway feedback, please get your booklet and let me know!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 your art analysis of La Grande Jatte FIRST! Let me know if you want midway feedback.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Bëni analizën tuaj të artit të La Grande Jatte PARË! Kur të keni mbaruar, vazhdoni me pikturën tuaj. Nëse dëshironi që unë t'ju jap disa komente në mes të rrugës, ju lutemi merrni broshurën tuaj dhe më njoftoni!</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بتحليلك الفني لـ La Grande Jatte أولاً! عندما تنتهي، تابع الرسم. إذا كنت تريد مني أن أقدم لك بعض التعليقات في منتصف الطريق، فيرجى الحصول على الكتيب الخاص بك وإخباري بذلك!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Կատարեք La Grande Jatte-ի ձեր արվեստի վերլուծությունը ԱՌԱՋԻՆ: Երբ ավարտեք, շարունակեք ձեր նկարչությունը: Եթե ​​ցանկանում եք, որ ես ձեզ հետադարձ կապ տամ, խնդրում եմ, ստացեք ձեր գրքույկը և տեղեկացրեք ինձ: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首先对 La Grande Jatte 进行艺术分析！完成后，继续绘画。如果您希望我给您一些中途反馈，请获取您的小册子并告诉我！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 EERST je kunstanalyse van La Grande Jatte! Als je klaar bent, ga dan verder met je schilderij. Als u wilt dat ik u halverwege feedback geef, pak dan uw boekje en laat het me weten!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ابتدا تحلیل هنری خود را از La Grande Jatte انجام دهید! وقتی کارتان تمام شد، به نقاشی خود ادامه دهید. اگر مایلید که در میانه راه به شما بازخورد بدهم، لطفا جزوه خود را دریافت کنید و به من اطلاع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Faites votre analyse artistique de La Grande Jatte EN PREMIER ! Lorsque vous avez terminé, continuez votre peinture. Si vous souhaitez que je vous fasse un retour à mi-parcours, procurez-vous votre livret et faites-le-moi savoir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Machen Sie ZUERST Ihre Kunstanalyse von La Grande Jatte! Wenn Sie fertig sind, fahren Sie mit dem Malen fort. Wenn Sie möchten, dass ich Ihnen auf halbem Weg ein Feedback gebe, holen Sie sich bitte Ihre Broschüre und lassen Sie es mich wissen!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લા ગ્રાન્ડે જટ્ટેનું તમારું કલા વિશ્લેષણ પ્રથમ કરો! જ્યારે તમે પૂર્ણ કરી લો, ત્યારે તમારી પેઇન્ટિંગ ચાલુ રાખો. જો તમે ઇચ્છો છો કે હું તમને થોડો પ્રતિસાદ આપું, તો કૃપા કરીને તમારી પુસ્તિકા મેળવો અને મને જણાવો!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सबसे पहले ला ग्रांडे जट्टे का अपना कला विश्लेषण करें! जब आपका काम पूरा हो जाए, तो अपनी पेंटिंग जारी रखें। यदि आप चाहते हैं कि मैं आपको बीच में कुछ प्रतिक्रिया दूं, तो कृपया अपनी पुस्तिका प्राप्त करें और मुझे बताएं!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Fai PRIMA la tua analisi artistica di La Grande Jatte! Quando hai finito, continua con il tuo dipinto. Se desideri che ti dia un feedback intermedio, prendi il tuo opuscolo e fammi sapere!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まずはラ・グランド・ジャットのアート分析をしてみましょう！完了したら、ペイントを続けます。途中でフィードバックをしてほしい場合は、小冊子を入手してお知らせください。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Grande Jatte의 예술 분석을 먼저 수행해 보세요! 작업이 끝나면 그림을 계속 진행하세요. 제가 중간에 피드백을 드리고 싶다면 소책자를 받아 알려주세요!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Analîza hunera xwe ya La Grande Jatte FIRST bikin! Dema ku hûn qedandin, bi boyaxkirina xwe berdewam bikin. Heke hûn dixwazin ku ez hin bertekên navîn bidim we, ji kerema xwe pirtûka xwe bistînin û ji min re agahdar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ला ग्रान्डे जट्टे को पहिलो आफ्नो कला विश्लेषण गर्नुहोस्! जब तपाइँ सक्नुभयो, तपाइँको चित्रकला जारी राख्नुहोस्। यदि तपाइँ म तपाइँलाई केहि मिडवे प्रतिक्रिया दिन चाहनुहुन्छ भने, कृपया तपाइँको पुस्तिका प्राप्त गर्नुहोस् र मलाई थाहा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د لا ګرانډی جاټ خپل هنر تحلیل کړئ! کله چې تاسو سرته ورسیږئ، خپل انځور کولو ته دوام ورکړئ. که تاسو غواړئ چې زه تاسو ته د نیمې لارې یو څه نظر درکړم، مهرباني وکړئ خپل کتابچه ترلاسه کړئ او ما خبر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Faça sua análise artística de La Grande Jatte PRIMEIRO! Quando terminar, continue com sua pintura. Se você quiser que eu lhe dê algum feedback intermediário, pegue seu livreto e me avise!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ਸਭ ਤੋਂ ਪਹਿਲਾਂ ਲਾ ਗ੍ਰਾਂਡੇ ਜੱਟੇ ਦਾ ਆਪਣੀ ਕਲਾ ਦਾ ਵਿਸ਼ਲੇਸ਼ਣ ਕਰੋ! ਜਦੋਂ ਤੁਸੀਂ ਪੂਰਾ ਕਰ ਲੈਂਦੇ ਹੋ, ਤਾਂ ਆਪਣੀ ਪੇਂਟਿੰਗ ਜਾਰੀ ਰੱਖੋ। ਜੇਕਰ ਤੁਸੀਂ ਚਾਹੁੰਦੇ ਹੋ ਕਿ ਮੈਂ ਤੁਹਾਨੂੰ ਅੱਧ ਵਿਚਕਾਰ ਫੀਡਬੈਕ ਦੇਵਾਂ, ਤਾਂ ਕਿਰਪਾ ਕਰਕੇ ਆਪਣੀ ਕਿਤਾਬਚਾ ਪ੍ਰਾਪਤ ਕਰੋ ਅਤੇ ਮੈਨੂੰ 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СНАЧАЛА проведите арт-анализ La Grande Jatte! Когда вы закончите, продолжайте рисовать. Если вы хотите, чтобы я оставил вам небольшой отзыв, пожалуйста, возьмите буклет и дайте мне знать!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Урадите своју уметничку анализу Ла Гранде Јатте ПРВО! Када завршите, наставите са сликањем. Ако желите да вам дам повратну информацију на пола пута, узмите своју књижицу и јавите 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Samee falanqayntaada farshaxanka ee La Grande Jatte KOWAAD! Markaad dhammayso, sii wad rinjiyeyntaada. Haddii aad jeclaan lahayd inaan ku siiyo xoogaa jawaab celin ah oo dhexda ah, fadlan soo qaado buug-yarahaaga oo i ogeysii!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¡Haz tu análisis artístico de La Grande Jatte PRIMERO! Cuando hayas terminado, continúa con tu pintura. Si desea que le dé algunos comentarios a mitad de camino, ¡consiga su folleto y hágamelo saber!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Fanya uchambuzi wako wa sanaa wa La Grande Jatte KWANZA! Ukimaliza, endelea na uchoraji wako. Ikiwa ungependa nikupe maoni ya katikati, tafadhali pata kijitabu chako na unijulishe!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Gör din konstanalys av La Grande Jatte FÖRST! När du är klar, fortsätt med din målning. Om du vill att jag ska ge dig lite halvvägs feedback, skaffa ditt häfte och låt mig veta!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Gawin MUNA ang iyong pagsusuri sa sining ng La Grande Jatte! Kapag tapos ka na, ipagpatuloy ang iyong pagpipinta. Kung gusto mong bigyan kita ng ilang feedback sa kalagitnaan, mangyaring kunin ang iyong booklet at ipaalam sa akin!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லா கிராண்டே ஜாட்டே பற்றிய உங்கள் கலைப் பகுப்பாய்வை முதலில் செய்யுங்கள்! நீங்கள் முடித்ததும், உங்கள் ஓவியத்தைத் தொடரவும். நான் உங்களுக்கு சில இடைநிலைக் கருத்தைத் தெரிவிக்க விரும்பினால், தயவுசெய்து உங்கள் சிறு புத்தகத்தைப் பெற்று எனக்குத் தெரியப்படுத்துங்கள்!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ทำการวิเคราะห์งานศิลปะของคุณเกี่ยวกับ La Grande Jatte ก่อน! เสร็จแล้วก็วาดภาพต่อ หากคุณต้องการให้ฉันแสดงความคิดเห็นระหว่างทาง โปรดรับหนังสือเล่มเล็กแล้วแจ้งให้เราทราบ!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İLK La Grande Jatte'nin sanat analizini yapın! İşiniz bittiğinde resminize devam edin. Size yarı yolda geri bildirimde bulunmamı isterseniz, lütfen kitapçığınızı alın ve bana bildirin!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Зробіть свій художній аналіз La Grande Jatte ПЕРШИМ! Коли ви закінчите, продовжуйте малювати. Якщо ви бажаєте, щоб я надав вам деякий зворотній зв’язок, візьміть свій буклет і дайте мені знати!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سب سے پہلے لا گرانڈے جاٹے کا اپنے فن کا تجزیہ کریں! جب آپ کام کر لیں تو اپنی پینٹنگ جاری رکھیں۔ اگر آپ چاہتے ہیں کہ میں آپ کو درمیان میں کچھ رائے دوں، تو براہ کرم اپنا کتابچہ حاصل کریں اور مجھے بتائیں!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phân tích nghệ thuật của bạn về La Grande Jatte ĐẦU TIÊN! Khi bạn hoàn thành, hãy tiếp tục với bức tranh của bạn. Nếu bạn muốn tôi cung cấp cho bạn một số phản hồi giữa chừng, vui lòng lấy tập sách của bạn và cho tôi biết!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a974714d6a_0_4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a974714d6a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a974714d6a_0_4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a974714d6a_0_4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a974714d6a_0_2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a974714d6a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a974714d6a_0_2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a974714d6a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a974714d6a_0_3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a974714d6a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a974714d6a_0_3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a974714d6a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a974714d6a_0_3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a974714d6a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9fa1e68f81_1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29fa1e68f81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Every work-in-progress photo counts towards your goal-setting mark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Çdo foto në proces pune llogaritet drejt vendosjes së qëllimit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እያንዳንዱ በሂደት ላይ ያለ ፎቶ ወደ ግብ ማቀናበሪያ ምልክትዎ ይቆጠራል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كل صورة قيد التنفيذ تُحتسب ضمن هدفك المحدد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ընթացիկ լուսանկար կարևոր է ձեր նպատակին հասնելու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foto de treball en curs compta per a la teva marca d'objectius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每张正在制作的照片都计入你的目标设定分数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Elke foto die nog in ontwikkeling is, telt mee voor het behalen van je doelstelling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عکس در حال انجام، در راستای هدف تعیین‌شده‌ی شما محسوب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Chaque photo en cours de réalisation compte pour votre objectif de définition d'objectifs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Jedes Work-in-Progress-Foto zählt zu Ihrer Zielsetzungsnote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દરેક ચાલુ કાર્યનો ફોટો તમારા ધ્યેય-નિર્માણમાં ગણાય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कार्य-प्रगति फ़ोटो आपके लक्ष्य-निर्धारण चिह्न में गिनी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Ogni foto in lavorazione conta per il raggiungimento del tuo obiettivo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作業中の写真はすべて目標達成にカウントされます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모든 사진은 목표 설정에 반영됩니다.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wêneyek di xebata berdewam de ji bo destnîşankirina armanca we tê hesibandin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Setiap foto yang sedang dalam proses dikira dalam tanda penetapan matlamat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ജോലി പുരോഗമിക്കുന്ന ഓരോ ഫോട്ടോയും നിങ്ങളുടെ ലക്ഷ്യ നിർണ്ണയ മാർക്കിലേക്ക് കണക്കാക്കും.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प्रगतिमा रहेको तस्बिरले तपाईंको लक्ष्य निर्धारणमा योगदान पुर्‍याउँछ।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کار روان عکس ستاسو د هدف ټاکلو لپاره حساب کیږي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foto do trabalho em andamento conta para sua meta de definição de metas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ਹਰੇਕ ਕੰਮ-ਅਧੀਨ ਫੋਟੋ ਤੁਹਾਡੇ ਟੀਚੇ ਨੂੰ ਪੂਰਾ ਕਰਨ ਲਈ ਗਿਣੀ ਜਾਂਦੀ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Каждая фотография в процессе работы учитывается при постановке цели.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Свака фотографија у току рада доприноси вашем циљу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Sawir kasta oo shaqada ku jira wuxuu ku xisaabtamayaa calaamadda yool-dejinta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foto del trabajo en progreso cuenta para alcanzar tu objetivo.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Saban poto anu nuju lumangsung diitung kana tanda netepkeun tujuan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Kila picha inayoendelea inahesabiwa katika alama yako ya kuweka lengo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Varje foto av pågående arbete räknas mot ditt målsättningsbetyg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bawat work-in-progress na larawan ay binibilang sa iyong marka sa pagtatakda ng layunin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ஒவ்வொரு செயல்பாட்டில் உள்ள புகைப்படமும் உங்கள் இலக்கை நிர்ணயிக்கும் குறியை நோக்கி கணக்கிடப்படும்.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รูปถ่ายทุกรูปที่ยังอยู่ระหว่างดำเนินการจะนับรวมในการตั้งเป้าหมายของคุณ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aşamasındaki her fotoğraf, hedef belirleme hedefinize ulaşmanıza katkıda bulunur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Кожне фото в процесі роботи зараховується для досягнення вашої мети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کام جاری تصویر کا شمار آپ کے ہدف کے تعین کے نشان میں ہوتا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Mỗi bức ảnh đang trong quá trình thực hiện đều được tính vào mục tiêu bạn đặt 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cb7c699f29_0_1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cb7c699f29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9d429cad7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9d429cad7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a4420815bc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a4420815bc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9d429cad70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9d429cad7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1a8562e0c1_0_18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21a8562e0c1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101b5c1b133_0_3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101b5c1b133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56aefcb29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356aefcb29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next to English, December 2024 generated on 4/26/2025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Please help vote for the watercolour all-time hall of fame</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Ju lutemi ndihmoni të votoni për sallën e famës të të gjitha kohërave me bojëra uji</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الرجاء المساعدة في التصويت لصالح قاعة مشاهير الألوان المائية على الإطلاق</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Խնդրում եմ օգնեք քվեարկել ջրաներկի բոլոր ժամանակների փառքի սրահի օգտին</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请帮助投票选出水彩画史上的名人堂</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Help alstublieft stemmen voor de aquarel aller tijden hall of fame</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لطفا در رای دادن به تالار مشاهیر تمام دوران آبرنگ کمک کنید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S'il vous plaît, aidez-nous à voter pour le Temple de la renommée de tous les temps en matière d'aquarelle.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Bitte helfen Sie mit, für die All-Time Hall of Fame für Aquarelle zu stimmen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કૃપા કરીને વોટરકલર ઓલ-ટાઈમ હોલ ઓફ ફેમ માટે મત આપવામાં મદદ કરો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कृपया वॉटरकलर सर्वकालिक प्रसिद्धि वाले हॉल के लिए वोट करने में मदद करें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Italiano</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Per favore aiutaci a votare per la Hall of Fame di tutti i tempi dell'acquerello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水彩画史上の殿堂入りへの投票にご協力ください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수채화 역대 명예의 전당 투표를 도와주세요</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Ji kerema xwe re bibin alîkar ku dengê xwe bidin salona navdar a hemî-demî ya avareng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कृपया वाटर कलर अल-टाइम हल अफ फेमको लागि मतदान गर्न मद्दत गर्नुहोस्</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مهرباني وکړئ د اوبو رنګ هر وخت د شهرت تالار ته رایه ورکړئ</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Por favor, ajude a votar no hall da fama de todos os tempos da aquarela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ਕਿਰਪਾ ਕਰਕੇ ਵਾਟਰ ਕਲਰ ਆਲ-ਟਾਈਮ ਹਾਲ ਆਫ਼ ਫੇਮ ਲਈ ਵੋਟ ਪਾਉਣ ਵਿੱਚ ਮਦਦ ਕਰੋ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Пожалуйста, помогите проголосовать за Зал славы акварели всех времен.</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Помозите да гласате за Кућу славних акварела свих времена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Fadlan ka caawi inaad u codayso hoolka caanka ah ee midab-biyoodka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Por favor ayuda a votar por el salón de la fama de todos los tiempos de la acuarela.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Tafadhali saidia kupigia kura ukumbi wa umaarufu wa muda wote wa watercolor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Snälla hjälp till att rösta på akvarell all-time hall of fame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Mangyaring tumulong sa pagboto para sa watercolor all-time hall of fame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வாட்டர்கலர் ஆல் டைம் ஹால் ஆஃப் ஃபேமிற்கு வாக்களிக்க உதவவும்</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โปรดช่วยโหวตให้หอเกียรติยศสีน้ำตลอดกาล</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Lütfen tüm zamanların sulu boya şöhretler listesine oy vermenize yardımcı olun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Будь ласка, допоможіть проголосувати за акварельний зал слави всіх часів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براہ کرم واٹر کلر آل ٹائم ہال آف فیم کو ووٹ دینے میں مدد کریں۔</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Hãy giúp bỏ phiếu cho đại sảnh danh vọng màu nước mọi thời đại</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4c656d0374_3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4c656d0374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127ac34b1bf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127ac34b1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December 2024 generated on 4/18/2025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Get your painting booklet if you want some checklist feedback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Merrni broshurën tuaj të pikturës nëse dëshironi disa komente në listën e kontrollit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احصل على كتيب الرسم الخاص بك إذا كنت تريد بعض التعليقات على قائمة المراجعة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Ստացեք ձեր նկարչական գրքույկը, եթե ցանկանում եք ստուգաթերթի հետադարձ կապ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如果您需要一些清单反馈，请获取您的绘画手册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Koop uw schilderboekje als u feedback op de checklist wilt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می خواهید بازخورد چک لیستی داشته باشید، جزوه نقاشی خود را دریافت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Obtenez votre livret de peinture si vous souhaitez des commentaires sur la liste de contrôle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Holen Sie sich Ihr Malheft, wenn Sie Feedback zur Checkliste wünschen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તમને ચેકલિસ્ટ પ્રતિસાદ જોઈતો હોય તો તમારી પેઇન્ટિંગ પુસ્તિકા મેળવો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आप कुछ चेकलिस्ट फीडबैक चाहते हैं तो अपनी पेंटिंग पुस्तिका प्राप्त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Ottieni il tuo opuscolo di pittura se desideri un feedback sulla lista di controllo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チェックリストのフィードバックが必要な場合は、絵画ブックレットを入手してください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체크리스트 피드백을 원하시면 그림 소책자를 받으세요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 hûn hin bertekên navnîşa kontrolê dixwazin, pirtûka xweya boyaxkirinê bistînin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तपाइँ केहि चेकलिस्ट प्रतिक्रिया चाहनुहुन्छ भने आफ्नो चित्रकारी पुस्तिका प्राप्त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تاسو د چک لیست فیډبیک غواړئ خپل د نقاشۍ کتابچه ترلاسه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Obtenha seu livreto de pintura se quiser algum feedback sobre a lista de verificação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 ਤੁਸੀਂ ਕੁਝ ਚੈਕਲਿਸਟ ਫੀਡਬੈਕ ਚਾਹੁੰਦੇ ਹੋ ਤਾਂ ਆਪਣੀ ਪੇਂਟਿੰਗ ਕਿਤਾਬਚਾ ਪ੍ਰਾਪਤ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Получите буклет по рисованию, если хотите получить обратную связь по контрольному списку.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Узмите своју књижицу за сликање ако желите повратне информације о контролној листи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Hel buug-yarahaaga rinjiyeynta haddii aad rabto jawaab celin liis hubin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Obtenga su folleto de pintura si desea recibir comentarios sobre la lista de verificación.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Pata kijitabu chako cha uchoraji ikiwa unataka maoni ya orodha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Skaffa ditt målarhäfte om du vill ha feedback på checklistan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Kunin ang iyong buklet ng pagpipinta kung gusto mo ng ilang feedback sa checklist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சில சரிபார்ப்புப் பட்டியல் பின்னூட்டத்தை நீங்கள் விரும்பினால், உங்கள் ஓவியக் கையேட்டைப் பெறுங்கள்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รับสมุดระบายสีหากคุณต้องการความคิดเห็นเกี่ยวกับรายการตรวจสอบ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Kontrol listesi geri bildirimi istiyorsanız boyama kitapçığınızı alın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Отримайте свій буклет із малюванням, якщо вам потрібен відгук із контрольного списку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کچھ چیک لسٹ فیڈ بیک چاہتے ہیں تو اپنا پینٹنگ بکلیٹ حاصل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Nhận tập sách vẽ của bạn nếu bạn muốn có một số phản hồi về danh sách kiểm 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1a8562e0c1_0_4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21a8562e0c1_0_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time for you to choose cubbies for clay!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koha që ju të zgjidhni sirtarë për argjilën!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ለሸክላ ኩቢዎችን ለመምረጥ ጊዜው አሁን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لقد حان الوقت لاختيار مكعبات الطين!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որ դուք ընտրեք կավի համար նախատեսված խորանարդիկներ։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hora que triïs cubbies per a argila!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现在该是您选择粘土容器的时候了！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tijd om vakjes voor klei te kiezen!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 آن رسیده که برای گِل، حبه‌های کوچک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pour vous de choisir des casiers pour l'argile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Zeit für Sie, sich für Tonfächer zu entscheiden!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માટી માટે ક્યુબી પસંદ કરવાનો સમય આવી ગયો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समय आ गया है कि आप मिट्टी के लिए कुर्सियां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il momento di scegliere i cubicoli per l'argilla!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粘土用のキューブを選ぶ時が来ました!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이제 점토를 위한 공간을 선택할 시간입니다!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ku hûn kubiyên ji bo axê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Sudah tiba masanya untuk anda memilih cubbies untuk tanah liat!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കളിമണ്ണിനായി ക്യൂബികൾ തിരഞ്ഞെടുക്കേണ്ട സമയമാണിത്!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माटोको लागि क्युबी छनौट गर्ने समय आएको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ستاسو لپاره وخت دی چې د خټو لپاره کیوبي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hora de você escolher cubículos para argila!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ਤੁਹਾਡੇ ਲਈ ਮਿੱਟੀ ਲਈ ਕਿਊਬੀ ਚੁਣਨ ਦਾ ਸਮਾਂ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Настало время выбрать ячейку для глины!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изаберете кутије за глину!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waqtigii aad dooran lahayd cubbies dhoobada!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hora de que elijas cubículos para arcilla!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Geus waktuna pikeun anjeun milih cubbies pikeun liat!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wewe kuchagua cubbies kwa udongo!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dags för dig att välja små lerförvaringsutrymmen!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Panahon na para pumili ka ng mga cubbies para sa luad!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களிமண்ணுக்கு க்யூபிகளைத் தேர்ந்தெடுக்க வேண்டிய நேரம் இது!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ถึงเวลาที่คุณจะต้องเลือก cubbies สำหรับดินเหนียวแล้ว!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 için bölmeleri seçmenin zamanı geldi!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Настав час вибрати кубики для глини!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 وقت آگیا ہے کہ آپ مٹی کے لیے کیوبز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bạn chọn những ô vuông để nặn đất sét!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9f0dc57251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29f0dc57251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December 2024 generated on 4/18/2025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These students still have to complete their art history assignment: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Këta studentë duhet të kryejnë ende detyrën e tyre të historisë së artit: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 يزال يتعين على هؤلاء الطلاب إكمال مهمة تاريخ الفن الخاصة بهم: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 ուսանողները դեռ պետք է ավարտեն իրենց արվեստի պատմության առաջադրանքը.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这些学生仍然需要完成他们的艺术史作业：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Deze studenten moeten hun kunstgeschiedenisopdracht nog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دانش آموزان هنوز باید تکالیف تاریخ هنر خود را تکمیل کنند: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Ces étudiants doivent encore terminer leur devoir d’histoire de l’art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Diese Studierenden müssen ihre kunsthistorische Aufgabe noch erledigen: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 વિદ્યાર્થીઓએ હજુ પણ તેમની કલા ઇતિહાસ સોંપણી પૂર્ણ કરવાની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इन छात्रों को अभी भी अपना कला इतिहास का कार्य पूरा करना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Questi studenti devono ancora completare il compito di storia dell'arte: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これらの学生はまだ美術史の課題を完了する必要があります。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 학생들은 여전히 ​​미술사 과제를 완료해야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 xwendekar hîn jî neçar in ku peywira dîroka hunera xwe temam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विद्यार्थीहरूले अझै पनि आफ्नो कला इतिहास असाइनमेन्ट पूरा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زده کونکي لاهم باید خپل د هنر تاریخ دنده بشپړه کړي: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Esses alunos ainda precisam concluir sua tarefa de história da 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ਇਹਨਾਂ ਵਿਦਿਆਰਥੀਆਂ ਨੂੰ ਅਜੇ ਵੀ ਆਪਣੀ ਕਲਾ ਇਤਿਹਾਸ ਅਸਾਈਨਮੈਂਟ ਨੂੰ ਪੂਰਾ ਕਰਨਾ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Этим студентам еще предстоит выполнить задание по истории искусств: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Ови ученици још увек морају да заврше свој задатак из историје уметности: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Ardaydani wali waa inay dhamaystiraan hawshooda taariikheed ee farshaxanka: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Estos estudiantes aún tienen que completar su tarea de historia del 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Wanafunzi hawa bado wanapaswa kukamilisha kazi yao ya historia ya sanaa: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Dessa elever måste fortfarande slutföra sin konsthistoriska uppgift: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Kailangan pa ring tapusin ng mga mag-aaral na ito ang kanilang assignment sa art history: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இந்த மாணவர்கள் இன்னும் கலை வரலாற்றுப் பணியை முடிக்க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นักเรียนเหล่านี้ยังคงต้องทำงานมอบหมายประวัติศาสตร์ศิลปะให้เสร็จสิ้น: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öğrencilerin hâlâ sanat tarihi ödevlerini tamamlamaları gerekiyor: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 студенти ще мають виконати завдання з історії мистецтва: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 طلباء کو ابھی بھی اپنی آرٹ کی تاریخ کی تفویض مکمل کرنی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học sinh này vẫn phải hoàn thành bài tập lịch sử nghệ thuật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9e7cfdad83_0_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29e7cfdad83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8/13/2025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have made a video for you that has subtitles in your home language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Unë kam bërë video për ju që ka titra në gjuhën tuaj amtare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በአገርዎ ቋንቋ የትርጉም ጽሑፎች ያለው ቪዲዮ ሠርቻለሁ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لقد قمت بعمل فيديو لك يحتوي على ترجمة باللغة الأم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Ես ձեզ համար պատրաստել եմ տեսանյութ, որն ունի ենթագրեր ձեր մայրենի լեզվով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 fet un vídeo per a tu que té subtítols en la teva llengua materna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我为你制作了带有你母语字幕的视频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 heb een video voor je gemaakt met ondertiteling in je eigen taal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ویدیویی برای شما ساخته ام که زیرنویس آن به زبان اصلی شماست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J'ai réalisé pour vous une vidéo sous-titrée dans votre langue maternelle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Ich habe ein Video für Sie erstellt, das Untertitel in Ihrer Muttersprache hat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 તમારા માટે વિડિયો બનાવ્યો છે જેમાં તમારી માતૃભાષામાં સબટાઈટલ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मैंने आपके लिए एक वीडियो बनाया है जिसमें आपकी घरेलू भाषा में उपशीर्षक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 realizzato per te un video con i sottotitoli nella tua lingua madre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あなたの母国語の字幕付きのビデオを作りました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저는 여러분의 모국어로 자막이 있는 영상을 만들었습니다.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 vîdyoyek ji bo we çêkiriye ku jêrnivîs bi zimanê we yê malê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Saya telah membuat video untuk anda yang mempunyai sari kata dalam bahasa asal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മാതൃഭാഷയിൽ സബ്‌ടൈറ്റിലുകളുള്ള വീഡിയോ ഞാൻ നിങ്ങൾക്കായി തയ്യാറാക്കിയിട്ടുണ്ട്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मैले तपाईंको लागि भिडियो बनाएको छु जसमा तपाईंको मातृभाषामा उपशीर्षकहरू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 ستاسو لپاره ویډیو جوړه کړې چې ستاسو په ژبه کې فرعي سرلیکونه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Eu fiz um vídeo para você com legendas em seu idioma nativo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 ਤੁਹਾਡੇ ਲਈ ਵੀਡੀਓ ਬਣਾਈ ਹੈ ਜਿਸ ਵਿੱਚ ਤੁਹਾਡੀ ਘਰੇਲੂ ਭਾਸ਼ਾ ਵਿੱਚ ਉਪਸਿਰਲੇਖ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 сделал для вас видео с субтитрами на вашем родном языке.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Направио сам видео за вас који има титлове на вашем језику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Waxaan kuu sameeyay muuqaal leh qoraal-hoosaadyo ku qoran luqadaada guriga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 hecho un vídeo para ti que tiene subtítulos en tu idioma nativo.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Kuring parantos ngadamel pidéo pikeun anjeun anu ngagaduhan terjemahan dina basa asal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Nimekutengenezea video ambayo ina manukuu katika lugha yako ya nyumbani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Jag har gjort en video till dig som har undertexter på ditt hemspråk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Gumawa ako ng video para sa iyo na may mga subtitle sa iyong sariling wika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உங்களுக்காக உங்கள் வீட்டு மொழியில் வசனங்களைக் கொண்ட வீடியோவை உருவாக்கியுள்ளேன்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ฉันทำวิดีโอให้คุณพร้อมคำบรรยายในภาษาบ้านเกิดของคุณ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Sizin için ana dilinizde altyazılı bir video hazırladım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 зробив для вас відео із субтитрами вашою рідною мовою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میں نے آپ کے لیے ویڈیو بنائی ہے جس میں آپ کی مادری زبان میں سب ٹائٹل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Tôi đã làm video cho bạn có phụ đề bằng ngôn ngữ mẹ đẻ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5b660015e4_0_32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8/13/2025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A Sunday Afternoon on the Island of La Grande Jatte, 1884–86. Oil on canvas,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Një pasdite e së dielës në ishullin La Grande Jatte, 1884–1886. Vaj në kanavacë, 207,6 × 308 cm, Instituti i Artit të Çikagos.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ጆርጅስ-ፒየር ሱራት፣ 1884–86 በላ ግራንዴ ጃቴ ደሴት ላይ አንድ እሁድ ከሰአት በሸራ ላይ ዘይት, 207.6 × 308 ሴ.ሜ, የቺካጎ የሥነ ጥበብ ተቋም.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 بيير سورا، ظهيرة أحد في جزيرة لا غراند جات، ١٨٨٤-١٨٨٦. زيت على قماش، ٢٠٧٫٦ × ٣٠٨ سم، معهد شيكاغو للفنون.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Ժորժ-Պիեռ Սեուրատ, Կիրակի կեսօր Լա Գրանդե Ժատ կղզում, 1884–86: Յուղը կտավի վրա, 207,6 × 308 սմ, Չիկագոյի արվեստի ինստիտուտ: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Una tarda de diumenge a l'illa de La Grande Jatte, 1884–86. Oli sobre tela,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乔治·皮埃尔·修拉，《大碗岛的星期天下午》，1884–86年。布面油画，207.6 × 308厘米，芝加哥艺术学院藏。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Een zondagmiddag op het eiland La Grande Jatte, 1884-1886. Olieverf op doek, 207,6 × 308 cm, Art Institute of Chicago.</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ژرژ پیر سورات، یک بعد از ظهر یکشنبه در جزیره لا گراند ژات، 1884–1886. رنگ روغن روی بوم، 207.6 × 308 سانتی متر، موسسه هنر شیکاگو.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Un dimanche après-midi à l'île de la Grande Jatte, 1884-1886. Huile sur toile,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Ein Sonntagnachmittag auf der Insel La Grande Jatte, 1884–1886. Öl auf Leinwand,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જ્યોર્જ-પિયર સેઉરાટ, લા ગ્રાન્ડે જટ્ટેના ટાપુ પર રવિવારની બપોરે, 1884–86. કેનવાસ પર તેલ, 207.6 × 308 સે.મી., શિકાગોની કલા સંસ્થા.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जॉर्जेस-पियरे सेरात, ला ग्रांडे जट्टे द्वीप पर एक रविवार की दोपहर, 1884–86। कैनवास पर तैलचित्र, 207.6 × 308 सेमी, शिकागो कला संस्थान।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Una domenica pomeriggio sull'isola della Grande Jatte, 1884–86. Olio su tela,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ジョルジュ＝ピエール・スーラ『グランド・ジャット島の日曜日の午後』、1884年～1886年。油彩・カンヴァス、207.6×308cm、シカゴ美術館蔵。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조르주 피에르 쇠라, 그랑자트 섬의 일요일 오후, 1884–86. 캔버스에 유채, 207.6 × 308cm, 시카고 미술관.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Piştî nîvroya Yekşemê li Girava La Grande Jatte, 1884–86. Rûn li ser cawa, 207,6 × 308 cm, Enstîtuya Hunerê ya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Petang Ahad di Pulau La Grande Jatte, 1884–86. Minyak di atas kanvas, 207.6 × 308 cm, Institut Seni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ജോർജസ്-പിയറി സെയൂററ്റ്, ലാ ഗ്രാൻഡെ ജാറ്റെ ദ്വീപിലെ ഒരു ഞായറാഴ്ച ഉച്ചതിരിഞ്ഞ്, 1884-86. കാൻവാസിൽ എണ്ണ, 207.6 × 308 സെ.മീ, ആർട്ട് ഇൻസ്റ്റിറ്റ്യൂട്ട് ഓഫ് ചിക്കാഗോ.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ला ग्रान्डे जट्टेको टापुमा आइतबार दिउँसो, 1884-86। क्यानभासमा तेल, २०७.६ × ३०८ सेमी, शिकागोको कला संस्थान।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جورجس پییر سیورات، د یکشنبې ماسپښین د لا ګرانډ جاټ په ټاپو کې، 1884-86. په کینوس کې تیل، 207.6 × 308 سانتي متره، د شیکاګو د هنر انسټیټیوټ.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Uma tarde de domingo na ilha de La Grande Jatte, 1884-1886. Óleo sobre tela, 207,6 × 308 cm, Instituto de Arte de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ਜੌਰਜਸ-ਪੀਅਰੇ ਸਿਊਰਾਟ, ਲਾ ਗ੍ਰਾਂਡੇ ਜੱਟ ਦੇ ਟਾਪੂ 'ਤੇ ਐਤਵਾਰ ਦੀ ਦੁਪਹਿਰ, 1884-86। ਕੈਨਵਸ 'ਤੇ ਤੇਲ, 207.6 × 308 ਸੈਂਟੀਮੀਟਰ, ਸ਼ਿਕਾਗੋ ਦਾ ਆਰਟ ਇੰਸਟੀਚਿਊਟ।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Жорж-Пьер Сёра, «Воскресный день на острове Гранд-Жатт», 1884–1886 гг. Холст, масло, 207,6 × 308 см, Чикагский институт искусств.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Георгес-Пиерре Сеурат, Недељно поподне на острву Ла Гранде Јатте, 1884–86. Уље на платну, 207,6 × 308 цм, Уметнички институт у Чикагу.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Galab Axad ah oo ku taal Jasiiradda La Grande Jatte, 1884–86. Saliida shiraac, 207.6 × 308 cm, Machadka Farshaxanka ee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Una tarde dominical en la isla de La Grande Jatte, 1884-1886. Óleo sobre lienzo, 207,6 × 308 cm, Instituto de Arte de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Sore Minggu di Pulo La Grande Jatte, 1884–86. Minyak dina kanvas, 207,6 × 308 cm, Institut Seni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Alasiri ya Jumapili kwenye Kisiwa cha La Grande Jatte, 1884–86. Mafuta kwenye turubai, 207.6 × 308 cm, Taasisi ya Sanaa ya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En söndagseftermiddag på ön La Grande Jatte, 1884–86. Olja på duk,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Isang Linggo ng Hapon sa Isla ng La Grande Jatte, 1884–86. Langis sa canvas,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ஜார்ஜஸ்-பியர் சீராட், லா கிராண்டே ஜட் தீவில் ஒரு ஞாயிறு மதியம், 1884-86. கேன்வாஸில் எண்ணெய், 207.6 × 308 செ.மீ., சிகாகோ கலை நிறுவனம்.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จอร์จ-ปิแอร์ เซอราต์ บ่ายวันอาทิตย์บนเกาะลากร็องด์ฌัต ค.ศ. 1884–86 สีน้ำมันบนผ้าใบ 207.6 × 308 ซม. สถาบันศิลปะแห่งชิคาโก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La Grande Jatte Adası'nda Bir Pazar Öğleden Sonrası, 1884–86. Tuval üzerine yağlıboya, 207,6 × 308 cm, Chicago Sanat Enstitüsü.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Жорж-П'єр Сера, Недільний день на острові Ла-Гранд-Жатт, 1884–86. Полотно, олія, 207,6 × 308 см, Художній інститут Чикаго.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جارجز پیئر سیورٹ، لا گرانڈے جاٹے کے جزیرے پر اتوار کی دوپہر، 1884-86۔ کینوس پر تیل، 207.6 × 308 سینٹی میٹر، آرٹ انسٹی ٹیوٹ آف شکاگو۔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Một buổi chiều chủ nhật trên đảo La Grande Jatte, 1884–86. Sơn dầu trên vải, 207,6 × 308 cm, Viện Nghệ thuật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55" name="Google Shape;455;g25b660015e4_0_3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a4420815bc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a4420815b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27ac34b1bf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127ac34b1b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a974714d6a_0_47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a974714d6a_0_4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a974714d6a_0_4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a974714d6a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5b660015e4_0_3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25b660015e4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December 2024 generated on 4/18/2025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 your art analysis of La Grande Jatte FIRST! When you are done, continue with your painting. If you would like me to give you some midway feedback, please get your booklet and let me know!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 your art analysis of La Grande Jatte FIRST! Let me know if you want midway feedback.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Bëni analizën tuaj të artit të La Grande Jatte PARË! Kur të keni mbaruar, vazhdoni me pikturën tuaj. Nëse dëshironi që unë t'ju jap disa komente në mes të rrugës, ju lutemi merrni broshurën tuaj dhe më njoftoni!</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بتحليلك الفني لـ La Grande Jatte أولاً! عندما تنتهي، تابع الرسم. إذا كنت تريد مني أن أقدم لك بعض التعليقات في منتصف الطريق، فيرجى الحصول على الكتيب الخاص بك وإخباري بذلك!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Կատարեք La Grande Jatte-ի ձեր արվեստի վերլուծությունը ԱՌԱՋԻՆ: Երբ ավարտեք, շարունակեք ձեր նկարչությունը: Եթե ​​ցանկանում եք, որ ես ձեզ հետադարձ կապ տամ, խնդրում եմ, ստացեք ձեր գրքույկը և տեղեկացրեք ինձ: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首先对 La Grande Jatte 进行艺术分析！完成后，继续绘画。如果您希望我给您一些中途反馈，请获取您的小册子并告诉我！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 EERST je kunstanalyse van La Grande Jatte! Als je klaar bent, ga dan verder met je schilderij. Als u wilt dat ik u halverwege feedback geef, pak dan uw boekje en laat het me weten!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ابتدا تحلیل هنری خود را از La Grande Jatte انجام دهید! وقتی کارتان تمام شد، به نقاشی خود ادامه دهید. اگر مایلید که در میانه راه به شما بازخورد بدهم، لطفا جزوه خود را دریافت کنید و به من اطلاع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Faites votre analyse artistique de La Grande Jatte EN PREMIER ! Lorsque vous avez terminé, continuez votre peinture. Si vous souhaitez que je vous fasse un retour à mi-parcours, procurez-vous votre livret et faites-le-moi savoir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Machen Sie ZUERST Ihre Kunstanalyse von La Grande Jatte! Wenn Sie fertig sind, fahren Sie mit dem Malen fort. Wenn Sie möchten, dass ich Ihnen auf halbem Weg ein Feedback gebe, holen Sie sich bitte Ihre Broschüre und lassen Sie es mich wissen!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લા ગ્રાન્ડે જટ્ટેનું તમારું કલા વિશ્લેષણ પ્રથમ કરો! જ્યારે તમે પૂર્ણ કરી લો, ત્યારે તમારી પેઇન્ટિંગ ચાલુ રાખો. જો તમે ઇચ્છો છો કે હું તમને થોડો પ્રતિસાદ આપું, તો કૃપા કરીને તમારી પુસ્તિકા મેળવો અને મને જણાવો!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सबसे पहले ला ग्रांडे जट्टे का अपना कला विश्लेषण करें! जब आपका काम पूरा हो जाए, तो अपनी पेंटिंग जारी रखें। यदि आप चाहते हैं कि मैं आपको बीच में कुछ प्रतिक्रिया दूं, तो कृपया अपनी पुस्तिका प्राप्त करें और मुझे बताएं!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Fai PRIMA la tua analisi artistica di La Grande Jatte! Quando hai finito, continua con il tuo dipinto. Se desideri che ti dia un feedback intermedio, prendi il tuo opuscolo e fammi sapere!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まずはラ・グランド・ジャットのアート分析をしてみましょう！完了したら、ペイントを続けます。途中でフィードバックをしてほしい場合は、小冊子を入手してお知らせください。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Grande Jatte의 예술 분석을 먼저 수행해 보세요! 작업이 끝나면 그림을 계속 진행하세요. 제가 중간에 피드백을 드리고 싶다면 소책자를 받아 알려주세요!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Analîza hunera xwe ya La Grande Jatte FIRST bikin! Dema ku hûn qedandin, bi boyaxkirina xwe berdewam bikin. Heke hûn dixwazin ku ez hin bertekên navîn bidim we, ji kerema xwe pirtûka xwe bistînin û ji min re agahdar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ला ग्रान्डे जट्टे को पहिलो आफ्नो कला विश्लेषण गर्नुहोस्! जब तपाइँ सक्नुभयो, तपाइँको चित्रकला जारी राख्नुहोस्। यदि तपाइँ म तपाइँलाई केहि मिडवे प्रतिक्रिया दिन चाहनुहुन्छ भने, कृपया तपाइँको पुस्तिका प्राप्त गर्नुहोस् र मलाई थाहा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د لا ګرانډی جاټ خپل هنر تحلیل کړئ! کله چې تاسو سرته ورسیږئ، خپل انځور کولو ته دوام ورکړئ. که تاسو غواړئ چې زه تاسو ته د نیمې لارې یو څه نظر درکړم، مهرباني وکړئ خپل کتابچه ترلاسه کړئ او ما خبر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Faça sua análise artística de La Grande Jatte PRIMEIRO! Quando terminar, continue com sua pintura. Se você quiser que eu lhe dê algum feedback intermediário, pegue seu livreto e me avise!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ਸਭ ਤੋਂ ਪਹਿਲਾਂ ਲਾ ਗ੍ਰਾਂਡੇ ਜੱਟੇ ਦਾ ਆਪਣੀ ਕਲਾ ਦਾ ਵਿਸ਼ਲੇਸ਼ਣ ਕਰੋ! ਜਦੋਂ ਤੁਸੀਂ ਪੂਰਾ ਕਰ ਲੈਂਦੇ ਹੋ, ਤਾਂ ਆਪਣੀ ਪੇਂਟਿੰਗ ਜਾਰੀ ਰੱਖੋ। ਜੇਕਰ ਤੁਸੀਂ ਚਾਹੁੰਦੇ ਹੋ ਕਿ ਮੈਂ ਤੁਹਾਨੂੰ ਅੱਧ ਵਿਚਕਾਰ ਫੀਡਬੈਕ ਦੇਵਾਂ, ਤਾਂ ਕਿਰਪਾ ਕਰਕੇ ਆਪਣੀ ਕਿਤਾਬਚਾ ਪ੍ਰਾਪਤ ਕਰੋ ਅਤੇ ਮੈਨੂੰ 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СНАЧАЛА проведите арт-анализ La Grande Jatte! Когда вы закончите, продолжайте рисовать. Если вы хотите, чтобы я оставил вам небольшой отзыв, пожалуйста, возьмите буклет и дайте мне знать!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Урадите своју уметничку анализу Ла Гранде Јатте ПРВО! Када завршите, наставите са сликањем. Ако желите да вам дам повратну информацију на пола пута, узмите своју књижицу и јавите 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Samee falanqayntaada farshaxanka ee La Grande Jatte KOWAAD! Markaad dhammayso, sii wad rinjiyeyntaada. Haddii aad jeclaan lahayd inaan ku siiyo xoogaa jawaab celin ah oo dhexda ah, fadlan soo qaado buug-yarahaaga oo i ogeysii!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¡Haz tu análisis artístico de La Grande Jatte PRIMERO! Cuando hayas terminado, continúa con tu pintura. Si desea que le dé algunos comentarios a mitad de camino, ¡consiga su folleto y hágamelo saber!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Fanya uchambuzi wako wa sanaa wa La Grande Jatte KWANZA! Ukimaliza, endelea na uchoraji wako. Ikiwa ungependa nikupe maoni ya katikati, tafadhali pata kijitabu chako na unijulishe!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Gör din konstanalys av La Grande Jatte FÖRST! När du är klar, fortsätt med din målning. Om du vill att jag ska ge dig lite halvvägs feedback, skaffa ditt häfte och låt mig veta!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Gawin MUNA ang iyong pagsusuri sa sining ng La Grande Jatte! Kapag tapos ka na, ipagpatuloy ang iyong pagpipinta. Kung gusto mong bigyan kita ng ilang feedback sa kalagitnaan, mangyaring kunin ang iyong booklet at ipaalam sa akin!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லா கிராண்டே ஜாட்டே பற்றிய உங்கள் கலைப் பகுப்பாய்வை முதலில் செய்யுங்கள்! நீங்கள் முடித்ததும், உங்கள் ஓவியத்தைத் தொடரவும். நான் உங்களுக்கு சில இடைநிலைக் கருத்தைத் தெரிவிக்க விரும்பினால், தயவுசெய்து உங்கள் சிறு புத்தகத்தைப் பெற்று எனக்குத் தெரியப்படுத்துங்கள்!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ทำการวิเคราะห์งานศิลปะของคุณเกี่ยวกับ La Grande Jatte ก่อน! เสร็จแล้วก็วาดภาพต่อ หากคุณต้องการให้ฉันแสดงความคิดเห็นระหว่างทาง โปรดรับหนังสือเล่มเล็กแล้วแจ้งให้เราทราบ!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İLK La Grande Jatte'nin sanat analizini yapın! İşiniz bittiğinde resminize devam edin. Size yarı yolda geri bildirimde bulunmamı isterseniz, lütfen kitapçığınızı alın ve bana bildirin!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Зробіть свій художній аналіз La Grande Jatte ПЕРШИМ! Коли ви закінчите, продовжуйте малювати. Якщо ви бажаєте, щоб я надав вам деякий зворотній зв’язок, візьміть свій буклет і дайте мені знати!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سب سے پہلے لا گرانڈے جاٹے کا اپنے فن کا تجزیہ کریں! جب آپ کام کر لیں تو اپنی پینٹنگ جاری رکھیں۔ اگر آپ چاہتے ہیں کہ میں آپ کو درمیان میں کچھ رائے دوں، تو براہ کرم اپنا کتابچہ حاصل کریں اور مجھے بتائیں!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phân tích nghệ thuật của bạn về La Grande Jatte ĐẦU TIÊN! Khi bạn hoàn thành, hãy tiếp tục với bức tranh của bạn. Nếu bạn muốn tôi cung cấp cho bạn một số phản hồi giữa chừng, vui lòng lấy tập sách của bạn và cho tôi biết!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5b660015e4_0_42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82" name="Google Shape;482;g25b660015e4_0_4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5b660015e4_0_5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25b660015e4_0_5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27ac34b1bf_0_1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27ac34b1bf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fdc8dc8b09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fdc8dc8b0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1fdc8dc8b09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1fdc8dc8b09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3c865722a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3c865722a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d60e080d16_0_7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d60e080d16_0_7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chemeClr val="dk1"/>
              </a:buClr>
              <a:buSzPts val="2100"/>
              <a:buNone/>
              <a:defRPr sz="21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7" name="Shape 127"/>
        <p:cNvGrpSpPr/>
        <p:nvPr/>
      </p:nvGrpSpPr>
      <p:grpSpPr>
        <a:xfrm>
          <a:off x="0" y="0"/>
          <a:ext cx="0" cy="0"/>
          <a:chOff x="0" y="0"/>
          <a:chExt cx="0" cy="0"/>
        </a:xfrm>
      </p:grpSpPr>
      <p:sp>
        <p:nvSpPr>
          <p:cNvPr id="128" name="Google Shape;128;p2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9" name="Google Shape;129;p2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0" name="Google Shape;130;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1" name="Shape 131"/>
        <p:cNvGrpSpPr/>
        <p:nvPr/>
      </p:nvGrpSpPr>
      <p:grpSpPr>
        <a:xfrm>
          <a:off x="0" y="0"/>
          <a:ext cx="0" cy="0"/>
          <a:chOff x="0" y="0"/>
          <a:chExt cx="0" cy="0"/>
        </a:xfrm>
      </p:grpSpPr>
      <p:sp>
        <p:nvSpPr>
          <p:cNvPr id="132" name="Google Shape;132;p30"/>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3" name="Google Shape;133;p30"/>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34" name="Google Shape;134;p3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5" name="Google Shape;135;p3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6" name="Google Shape;136;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7" name="Shape 137"/>
        <p:cNvGrpSpPr/>
        <p:nvPr/>
      </p:nvGrpSpPr>
      <p:grpSpPr>
        <a:xfrm>
          <a:off x="0" y="0"/>
          <a:ext cx="0" cy="0"/>
          <a:chOff x="0" y="0"/>
          <a:chExt cx="0" cy="0"/>
        </a:xfrm>
      </p:grpSpPr>
      <p:sp>
        <p:nvSpPr>
          <p:cNvPr id="138" name="Google Shape;138;p3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9" name="Google Shape;139;p31"/>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0" name="Google Shape;140;p3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1" name="Google Shape;141;p3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2" name="Google Shape;142;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3" name="Shape 143"/>
        <p:cNvGrpSpPr/>
        <p:nvPr/>
      </p:nvGrpSpPr>
      <p:grpSpPr>
        <a:xfrm>
          <a:off x="0" y="0"/>
          <a:ext cx="0" cy="0"/>
          <a:chOff x="0" y="0"/>
          <a:chExt cx="0" cy="0"/>
        </a:xfrm>
      </p:grpSpPr>
      <p:sp>
        <p:nvSpPr>
          <p:cNvPr id="144" name="Google Shape;144;p32"/>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5" name="Google Shape;145;p32"/>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46" name="Google Shape;146;p3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7" name="Google Shape;147;p3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8" name="Google Shape;148;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49" name="Shape 149"/>
        <p:cNvGrpSpPr/>
        <p:nvPr/>
      </p:nvGrpSpPr>
      <p:grpSpPr>
        <a:xfrm>
          <a:off x="0" y="0"/>
          <a:ext cx="0" cy="0"/>
          <a:chOff x="0" y="0"/>
          <a:chExt cx="0" cy="0"/>
        </a:xfrm>
      </p:grpSpPr>
      <p:sp>
        <p:nvSpPr>
          <p:cNvPr id="150" name="Google Shape;150;p3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1" name="Google Shape;151;p33"/>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2" name="Google Shape;152;p33"/>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3" name="Google Shape;153;p3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4" name="Google Shape;154;p3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5" name="Google Shape;155;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6" name="Shape 156"/>
        <p:cNvGrpSpPr/>
        <p:nvPr/>
      </p:nvGrpSpPr>
      <p:grpSpPr>
        <a:xfrm>
          <a:off x="0" y="0"/>
          <a:ext cx="0" cy="0"/>
          <a:chOff x="0" y="0"/>
          <a:chExt cx="0" cy="0"/>
        </a:xfrm>
      </p:grpSpPr>
      <p:sp>
        <p:nvSpPr>
          <p:cNvPr id="157" name="Google Shape;157;p34"/>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8" name="Google Shape;158;p34"/>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59" name="Google Shape;159;p34"/>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0" name="Google Shape;160;p34"/>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61" name="Google Shape;161;p34"/>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2" name="Google Shape;162;p3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3" name="Google Shape;163;p3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4" name="Google Shape;164;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5" name="Shape 165"/>
        <p:cNvGrpSpPr/>
        <p:nvPr/>
      </p:nvGrpSpPr>
      <p:grpSpPr>
        <a:xfrm>
          <a:off x="0" y="0"/>
          <a:ext cx="0" cy="0"/>
          <a:chOff x="0" y="0"/>
          <a:chExt cx="0" cy="0"/>
        </a:xfrm>
      </p:grpSpPr>
      <p:sp>
        <p:nvSpPr>
          <p:cNvPr id="166" name="Google Shape;166;p35"/>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7" name="Google Shape;167;p3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8" name="Google Shape;168;p3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9" name="Google Shape;169;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70" name="Shape 170"/>
        <p:cNvGrpSpPr/>
        <p:nvPr/>
      </p:nvGrpSpPr>
      <p:grpSpPr>
        <a:xfrm>
          <a:off x="0" y="0"/>
          <a:ext cx="0" cy="0"/>
          <a:chOff x="0" y="0"/>
          <a:chExt cx="0" cy="0"/>
        </a:xfrm>
      </p:grpSpPr>
      <p:sp>
        <p:nvSpPr>
          <p:cNvPr id="171" name="Google Shape;171;p36"/>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2" name="Google Shape;172;p36"/>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73" name="Google Shape;173;p36"/>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74" name="Google Shape;174;p3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5" name="Google Shape;175;p3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6" name="Google Shape;176;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77" name="Shape 177"/>
        <p:cNvGrpSpPr/>
        <p:nvPr/>
      </p:nvGrpSpPr>
      <p:grpSpPr>
        <a:xfrm>
          <a:off x="0" y="0"/>
          <a:ext cx="0" cy="0"/>
          <a:chOff x="0" y="0"/>
          <a:chExt cx="0" cy="0"/>
        </a:xfrm>
      </p:grpSpPr>
      <p:sp>
        <p:nvSpPr>
          <p:cNvPr id="178" name="Google Shape;178;p37"/>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9" name="Google Shape;179;p37"/>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80" name="Google Shape;180;p37"/>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81" name="Google Shape;181;p3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2" name="Google Shape;182;p3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3" name="Google Shape;183;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84" name="Shape 184"/>
        <p:cNvGrpSpPr/>
        <p:nvPr/>
      </p:nvGrpSpPr>
      <p:grpSpPr>
        <a:xfrm>
          <a:off x="0" y="0"/>
          <a:ext cx="0" cy="0"/>
          <a:chOff x="0" y="0"/>
          <a:chExt cx="0" cy="0"/>
        </a:xfrm>
      </p:grpSpPr>
      <p:sp>
        <p:nvSpPr>
          <p:cNvPr id="185" name="Google Shape;185;p3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6" name="Google Shape;186;p38"/>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7" name="Google Shape;187;p3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8" name="Google Shape;188;p3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9" name="Google Shape;189;p3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90" name="Shape 190"/>
        <p:cNvGrpSpPr/>
        <p:nvPr/>
      </p:nvGrpSpPr>
      <p:grpSpPr>
        <a:xfrm>
          <a:off x="0" y="0"/>
          <a:ext cx="0" cy="0"/>
          <a:chOff x="0" y="0"/>
          <a:chExt cx="0" cy="0"/>
        </a:xfrm>
      </p:grpSpPr>
      <p:sp>
        <p:nvSpPr>
          <p:cNvPr id="191" name="Google Shape;191;p39"/>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92" name="Google Shape;192;p39"/>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3" name="Google Shape;193;p3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4" name="Google Shape;194;p3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5" name="Google Shape;195;p3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5.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theme" Target="../theme/theme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2" Type="http://schemas.openxmlformats.org/officeDocument/2006/relationships/theme" Target="../theme/theme1.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3"/>
                </a:solidFill>
                <a:latin typeface="Average"/>
                <a:ea typeface="Average"/>
                <a:cs typeface="Average"/>
                <a:sym typeface="Average"/>
              </a:defRPr>
            </a:lvl1pPr>
            <a:lvl2pPr lvl="1" rtl="0" algn="r">
              <a:buNone/>
              <a:defRPr sz="1000">
                <a:solidFill>
                  <a:schemeClr val="accent3"/>
                </a:solidFill>
                <a:latin typeface="Average"/>
                <a:ea typeface="Average"/>
                <a:cs typeface="Average"/>
                <a:sym typeface="Average"/>
              </a:defRPr>
            </a:lvl2pPr>
            <a:lvl3pPr lvl="2" rtl="0" algn="r">
              <a:buNone/>
              <a:defRPr sz="1000">
                <a:solidFill>
                  <a:schemeClr val="accent3"/>
                </a:solidFill>
                <a:latin typeface="Average"/>
                <a:ea typeface="Average"/>
                <a:cs typeface="Average"/>
                <a:sym typeface="Average"/>
              </a:defRPr>
            </a:lvl3pPr>
            <a:lvl4pPr lvl="3" rtl="0" algn="r">
              <a:buNone/>
              <a:defRPr sz="1000">
                <a:solidFill>
                  <a:schemeClr val="accent3"/>
                </a:solidFill>
                <a:latin typeface="Average"/>
                <a:ea typeface="Average"/>
                <a:cs typeface="Average"/>
                <a:sym typeface="Average"/>
              </a:defRPr>
            </a:lvl4pPr>
            <a:lvl5pPr lvl="4" rtl="0" algn="r">
              <a:buNone/>
              <a:defRPr sz="1000">
                <a:solidFill>
                  <a:schemeClr val="accent3"/>
                </a:solidFill>
                <a:latin typeface="Average"/>
                <a:ea typeface="Average"/>
                <a:cs typeface="Average"/>
                <a:sym typeface="Average"/>
              </a:defRPr>
            </a:lvl5pPr>
            <a:lvl6pPr lvl="5" rtl="0" algn="r">
              <a:buNone/>
              <a:defRPr sz="1000">
                <a:solidFill>
                  <a:schemeClr val="accent3"/>
                </a:solidFill>
                <a:latin typeface="Average"/>
                <a:ea typeface="Average"/>
                <a:cs typeface="Average"/>
                <a:sym typeface="Average"/>
              </a:defRPr>
            </a:lvl6pPr>
            <a:lvl7pPr lvl="6" rtl="0" algn="r">
              <a:buNone/>
              <a:defRPr sz="1000">
                <a:solidFill>
                  <a:schemeClr val="accent3"/>
                </a:solidFill>
                <a:latin typeface="Average"/>
                <a:ea typeface="Average"/>
                <a:cs typeface="Average"/>
                <a:sym typeface="Average"/>
              </a:defRPr>
            </a:lvl7pPr>
            <a:lvl8pPr lvl="7" rtl="0" algn="r">
              <a:buNone/>
              <a:defRPr sz="1000">
                <a:solidFill>
                  <a:schemeClr val="accent3"/>
                </a:solidFill>
                <a:latin typeface="Average"/>
                <a:ea typeface="Average"/>
                <a:cs typeface="Average"/>
                <a:sym typeface="Average"/>
              </a:defRPr>
            </a:lvl8pPr>
            <a:lvl9pPr lvl="8" rtl="0"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1" name="Shape 121"/>
        <p:cNvGrpSpPr/>
        <p:nvPr/>
      </p:nvGrpSpPr>
      <p:grpSpPr>
        <a:xfrm>
          <a:off x="0" y="0"/>
          <a:ext cx="0" cy="0"/>
          <a:chOff x="0" y="0"/>
          <a:chExt cx="0" cy="0"/>
        </a:xfrm>
      </p:grpSpPr>
      <p:sp>
        <p:nvSpPr>
          <p:cNvPr id="122" name="Google Shape;122;p2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3" name="Google Shape;123;p28"/>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4" name="Google Shape;124;p2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5" name="Google Shape;125;p2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6" name="Google Shape;126;p2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2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4.jp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7.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14.jpg"/><Relationship Id="rId4" Type="http://schemas.openxmlformats.org/officeDocument/2006/relationships/image" Target="../media/image1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13.jpg"/><Relationship Id="rId4" Type="http://schemas.openxmlformats.org/officeDocument/2006/relationships/image" Target="../media/image1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22.jpg"/><Relationship Id="rId4" Type="http://schemas.openxmlformats.org/officeDocument/2006/relationships/image" Target="../media/image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10.jpg"/><Relationship Id="rId4" Type="http://schemas.openxmlformats.org/officeDocument/2006/relationships/image" Target="../media/image1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24.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8.xml"/><Relationship Id="rId3" Type="http://schemas.openxmlformats.org/officeDocument/2006/relationships/image" Target="../media/image27.pn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9.xml"/><Relationship Id="rId3"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4.xml"/><Relationship Id="rId3" Type="http://schemas.openxmlformats.org/officeDocument/2006/relationships/image" Target="../media/image3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7.jp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21.jpg"/><Relationship Id="rId4" Type="http://schemas.openxmlformats.org/officeDocument/2006/relationships/image" Target="../media/image25.jpg"/><Relationship Id="rId5"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40" title="IMG-7327.JPG"/>
          <p:cNvPicPr preferRelativeResize="0"/>
          <p:nvPr/>
        </p:nvPicPr>
        <p:blipFill rotWithShape="1">
          <a:blip r:embed="rId3">
            <a:alphaModFix/>
          </a:blip>
          <a:srcRect b="249" l="0" r="0" t="249"/>
          <a:stretch/>
        </p:blipFill>
        <p:spPr>
          <a:xfrm>
            <a:off x="0" y="0"/>
            <a:ext cx="9189852" cy="6858025"/>
          </a:xfrm>
          <a:prstGeom prst="rect">
            <a:avLst/>
          </a:prstGeom>
          <a:noFill/>
          <a:ln>
            <a:noFill/>
          </a:ln>
        </p:spPr>
      </p:pic>
      <p:sp>
        <p:nvSpPr>
          <p:cNvPr id="201" name="Google Shape;201;p40"/>
          <p:cNvSpPr txBox="1"/>
          <p:nvPr/>
        </p:nvSpPr>
        <p:spPr>
          <a:xfrm>
            <a:off x="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Today you need</a:t>
            </a:r>
            <a:endParaRPr sz="4800">
              <a:solidFill>
                <a:srgbClr val="00FF00"/>
              </a:solidFill>
              <a:latin typeface="Average"/>
              <a:ea typeface="Average"/>
              <a:cs typeface="Average"/>
              <a:sym typeface="Average"/>
            </a:endParaRPr>
          </a:p>
        </p:txBody>
      </p:sp>
      <p:sp>
        <p:nvSpPr>
          <p:cNvPr id="202" name="Google Shape;202;p40"/>
          <p:cNvSpPr txBox="1"/>
          <p:nvPr/>
        </p:nvSpPr>
        <p:spPr>
          <a:xfrm>
            <a:off x="-126668" y="6272242"/>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203" name="Google Shape;203;p40"/>
          <p:cNvSpPr txBox="1"/>
          <p:nvPr/>
        </p:nvSpPr>
        <p:spPr>
          <a:xfrm>
            <a:off x="4356000" y="8235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204" name="Google Shape;204;p40"/>
          <p:cNvSpPr/>
          <p:nvPr/>
        </p:nvSpPr>
        <p:spPr>
          <a:xfrm>
            <a:off x="2640452" y="52277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05" name="Google Shape;205;p40"/>
          <p:cNvSpPr txBox="1"/>
          <p:nvPr/>
        </p:nvSpPr>
        <p:spPr>
          <a:xfrm>
            <a:off x="5608900" y="23259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Average"/>
                <a:ea typeface="Average"/>
                <a:cs typeface="Average"/>
                <a:sym typeface="Average"/>
              </a:rPr>
              <a:t>Palette</a:t>
            </a:r>
            <a:endParaRPr b="1" sz="3000">
              <a:latin typeface="Average"/>
              <a:ea typeface="Average"/>
              <a:cs typeface="Average"/>
              <a:sym typeface="Average"/>
            </a:endParaRPr>
          </a:p>
        </p:txBody>
      </p:sp>
      <p:sp>
        <p:nvSpPr>
          <p:cNvPr id="206" name="Google Shape;206;p40"/>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 sz="7200">
                <a:solidFill>
                  <a:srgbClr val="00FF00"/>
                </a:solidFill>
                <a:latin typeface="Oswald"/>
                <a:ea typeface="Oswald"/>
                <a:cs typeface="Oswald"/>
                <a:sym typeface="Oswald"/>
              </a:rPr>
              <a:t>📵</a:t>
            </a:r>
            <a:endParaRPr sz="7200"/>
          </a:p>
        </p:txBody>
      </p:sp>
      <p:sp>
        <p:nvSpPr>
          <p:cNvPr id="207" name="Google Shape;207;p40"/>
          <p:cNvSpPr txBox="1"/>
          <p:nvPr/>
        </p:nvSpPr>
        <p:spPr>
          <a:xfrm>
            <a:off x="45150" y="707150"/>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208" name="Google Shape;208;p40"/>
          <p:cNvSpPr txBox="1"/>
          <p:nvPr/>
        </p:nvSpPr>
        <p:spPr>
          <a:xfrm>
            <a:off x="4497175" y="3157050"/>
            <a:ext cx="3967800" cy="1107900"/>
          </a:xfrm>
          <a:prstGeom prst="rect">
            <a:avLst/>
          </a:prstGeom>
          <a:solidFill>
            <a:srgbClr val="616161">
              <a:alpha val="5375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Start by wetting your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00FFFF"/>
                </a:solidFill>
                <a:latin typeface="Oswald"/>
                <a:ea typeface="Oswald"/>
                <a:cs typeface="Oswald"/>
                <a:sym typeface="Oswald"/>
              </a:rPr>
              <a:t>cyan</a:t>
            </a:r>
            <a:r>
              <a:rPr lang="en" sz="3000">
                <a:solidFill>
                  <a:srgbClr val="FFFFFF"/>
                </a:solidFill>
                <a:latin typeface="Oswald"/>
                <a:ea typeface="Oswald"/>
                <a:cs typeface="Oswald"/>
                <a:sym typeface="Oswald"/>
              </a:rPr>
              <a:t>, </a:t>
            </a:r>
            <a:r>
              <a:rPr lang="en" sz="3000">
                <a:solidFill>
                  <a:srgbClr val="FFFF00"/>
                </a:solidFill>
                <a:latin typeface="Oswald"/>
                <a:ea typeface="Oswald"/>
                <a:cs typeface="Oswald"/>
                <a:sym typeface="Oswald"/>
              </a:rPr>
              <a:t>yellow</a:t>
            </a:r>
            <a:r>
              <a:rPr lang="en" sz="3000">
                <a:latin typeface="Oswald"/>
                <a:ea typeface="Oswald"/>
                <a:cs typeface="Oswald"/>
                <a:sym typeface="Oswald"/>
              </a:rPr>
              <a:t>, and</a:t>
            </a:r>
            <a:r>
              <a:rPr lang="en" sz="3000">
                <a:solidFill>
                  <a:srgbClr val="FFFFFF"/>
                </a:solidFill>
                <a:latin typeface="Oswald"/>
                <a:ea typeface="Oswald"/>
                <a:cs typeface="Oswald"/>
                <a:sym typeface="Oswald"/>
              </a:rPr>
              <a:t> </a:t>
            </a:r>
            <a:r>
              <a:rPr lang="en"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209" name="Google Shape;209;p40"/>
          <p:cNvSpPr txBox="1"/>
          <p:nvPr/>
        </p:nvSpPr>
        <p:spPr>
          <a:xfrm>
            <a:off x="4129181" y="483572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434343"/>
                </a:solidFill>
                <a:latin typeface="Average"/>
                <a:ea typeface="Average"/>
                <a:cs typeface="Average"/>
                <a:sym typeface="Average"/>
              </a:rPr>
              <a:t>Scrap of paper towel</a:t>
            </a:r>
            <a:endParaRPr b="1" sz="3000">
              <a:solidFill>
                <a:srgbClr val="434343"/>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9"/>
          <p:cNvSpPr txBox="1"/>
          <p:nvPr/>
        </p:nvSpPr>
        <p:spPr>
          <a:xfrm>
            <a:off x="0" y="804300"/>
            <a:ext cx="9144000" cy="149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FFFFFF"/>
              </a:solidFill>
              <a:latin typeface="Oswald"/>
              <a:ea typeface="Oswald"/>
              <a:cs typeface="Oswald"/>
              <a:sym typeface="Oswald"/>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t/>
            </a:r>
            <a:endParaRPr sz="1500">
              <a:solidFill>
                <a:srgbClr val="AAAAAA"/>
              </a:solidFill>
              <a:latin typeface="Average"/>
              <a:ea typeface="Average"/>
              <a:cs typeface="Average"/>
              <a:sym typeface="Average"/>
            </a:endParaRPr>
          </a:p>
        </p:txBody>
      </p:sp>
      <p:sp>
        <p:nvSpPr>
          <p:cNvPr descr="Column 1" id="266" name="Google Shape;266;p49"/>
          <p:cNvSpPr txBox="1"/>
          <p:nvPr/>
        </p:nvSpPr>
        <p:spPr>
          <a:xfrm>
            <a:off x="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በሂደት ላይ ያለ ስራ</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العمل قيد التقدم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Treball en curs</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正在进行的工作</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کار در حال انجام است</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कार्य प्रगति पर 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進行中</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진행 중인 작업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Kar berdewam e</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Trabalho em andamento</a:t>
            </a:r>
            <a:endParaRPr sz="5800">
              <a:solidFill>
                <a:srgbClr val="AAAAAA"/>
              </a:solidFill>
              <a:latin typeface="Average"/>
              <a:ea typeface="Average"/>
              <a:cs typeface="Average"/>
              <a:sym typeface="Average"/>
            </a:endParaRPr>
          </a:p>
        </p:txBody>
      </p:sp>
      <p:sp>
        <p:nvSpPr>
          <p:cNvPr descr="Column 2" id="267" name="Google Shape;267;p49"/>
          <p:cNvSpPr txBox="1"/>
          <p:nvPr/>
        </p:nvSpPr>
        <p:spPr>
          <a:xfrm>
            <a:off x="457200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ਕੰਮ ਚੱਲ ਰਿਹਾ 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Работа в процессе</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Shaqada ayaa socota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Trabajo en progreso</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Kazi inaendelea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Kasalukuyang ginagawa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Çalışma devam ediyor</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Робота в процесі</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Công việc đang tiến hành</a:t>
            </a:r>
            <a:endParaRPr sz="5800">
              <a:solidFill>
                <a:srgbClr val="AAAAAA"/>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50"/>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73" name="Google Shape;273;p50"/>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74" name="Google Shape;274;p50"/>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Kenley Frausell</a:t>
            </a:r>
            <a:r>
              <a:rPr lang="en" sz="2600">
                <a:solidFill>
                  <a:srgbClr val="888888"/>
                </a:solidFill>
                <a:latin typeface="Oswald"/>
                <a:ea typeface="Oswald"/>
                <a:cs typeface="Oswald"/>
                <a:sym typeface="Oswald"/>
              </a:rPr>
              <a:t> at Sackville High, Monday, November 24th</a:t>
            </a:r>
            <a:endParaRPr sz="2600">
              <a:solidFill>
                <a:srgbClr val="888888"/>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51"/>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80" name="Google Shape;280;p51"/>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81" name="Google Shape;281;p5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Olesia Bilash</a:t>
            </a:r>
            <a:r>
              <a:rPr lang="en" sz="2600">
                <a:solidFill>
                  <a:srgbClr val="888888"/>
                </a:solidFill>
                <a:latin typeface="Oswald"/>
                <a:ea typeface="Oswald"/>
                <a:cs typeface="Oswald"/>
                <a:sym typeface="Oswald"/>
              </a:rPr>
              <a:t> at Sackville High, Monday, November 24th</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52"/>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87" name="Google Shape;287;p52"/>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88" name="Google Shape;288;p5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Kateryna Bilash</a:t>
            </a:r>
            <a:r>
              <a:rPr lang="en" sz="2600">
                <a:solidFill>
                  <a:srgbClr val="888888"/>
                </a:solidFill>
                <a:latin typeface="Oswald"/>
                <a:ea typeface="Oswald"/>
                <a:cs typeface="Oswald"/>
                <a:sym typeface="Oswald"/>
              </a:rPr>
              <a:t> at Sackville High, Monday, November 24th</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descr="Translations" id="293" name="Google Shape;293;p5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What is their current strength?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chemeClr val="dk1"/>
              </a:solidFill>
              <a:latin typeface="Oswald"/>
              <a:ea typeface="Oswald"/>
              <a:cs typeface="Oswald"/>
              <a:sym typeface="Oswald"/>
            </a:endParaRPr>
          </a:p>
          <a:p>
            <a:pPr indent="0" lvl="0" marL="0" rtl="0" algn="ctr">
              <a:spcBef>
                <a:spcPts val="0"/>
              </a:spcBef>
              <a:spcAft>
                <a:spcPts val="0"/>
              </a:spcAft>
              <a:buNone/>
            </a:pPr>
            <a:r>
              <a:rPr lang="en" sz="3000">
                <a:solidFill>
                  <a:srgbClr val="F3F3F3"/>
                </a:solidFill>
                <a:latin typeface="Oswald"/>
                <a:ea typeface="Oswald"/>
                <a:cs typeface="Oswald"/>
                <a:sym typeface="Oswald"/>
              </a:rPr>
              <a:t>👁️Observation and realism</a:t>
            </a:r>
            <a:r>
              <a:rPr lang="en" sz="3000">
                <a:solidFill>
                  <a:schemeClr val="dk1"/>
                </a:solidFill>
                <a:latin typeface="Oswald"/>
                <a:ea typeface="Oswald"/>
                <a:cs typeface="Oswald"/>
                <a:sym typeface="Oswald"/>
              </a:rPr>
              <a:t>💪🏼</a:t>
            </a:r>
            <a:r>
              <a:rPr lang="en" sz="3000">
                <a:solidFill>
                  <a:srgbClr val="F3F3F3"/>
                </a:solidFill>
                <a:latin typeface="Oswald"/>
                <a:ea typeface="Oswald"/>
                <a:cs typeface="Oswald"/>
                <a:sym typeface="Oswald"/>
              </a:rPr>
              <a:t> </a:t>
            </a:r>
            <a:endParaRPr sz="3000">
              <a:solidFill>
                <a:srgbClr val="F3F3F3"/>
              </a:solidFill>
              <a:latin typeface="Oswald"/>
              <a:ea typeface="Oswald"/>
              <a:cs typeface="Oswald"/>
              <a:sym typeface="Oswald"/>
            </a:endParaRPr>
          </a:p>
          <a:p>
            <a:pPr indent="0" lvl="0" marL="0" rtl="0" algn="ctr">
              <a:spcBef>
                <a:spcPts val="0"/>
              </a:spcBef>
              <a:spcAft>
                <a:spcPts val="0"/>
              </a:spcAft>
              <a:buNone/>
            </a:pPr>
            <a:r>
              <a:t/>
            </a:r>
            <a:endParaRPr sz="3000">
              <a:solidFill>
                <a:srgbClr val="F3F3F3"/>
              </a:solidFill>
              <a:latin typeface="Oswald"/>
              <a:ea typeface="Oswald"/>
              <a:cs typeface="Oswald"/>
              <a:sym typeface="Oswald"/>
            </a:endParaRPr>
          </a:p>
          <a:p>
            <a:pPr indent="0" lvl="0" marL="0" rtl="0" algn="ctr">
              <a:spcBef>
                <a:spcPts val="0"/>
              </a:spcBef>
              <a:spcAft>
                <a:spcPts val="0"/>
              </a:spcAft>
              <a:buNone/>
            </a:pPr>
            <a:r>
              <a:rPr lang="en" sz="3000">
                <a:solidFill>
                  <a:schemeClr val="dk1"/>
                </a:solidFill>
                <a:latin typeface="Oswald"/>
                <a:ea typeface="Oswald"/>
                <a:cs typeface="Oswald"/>
                <a:sym typeface="Oswald"/>
              </a:rPr>
              <a:t>🖌️</a:t>
            </a:r>
            <a:r>
              <a:rPr lang="en" sz="3000">
                <a:solidFill>
                  <a:srgbClr val="FF0000"/>
                </a:solidFill>
                <a:latin typeface="Oswald"/>
                <a:ea typeface="Oswald"/>
                <a:cs typeface="Oswald"/>
                <a:sym typeface="Oswald"/>
              </a:rPr>
              <a:t>col</a:t>
            </a:r>
            <a:r>
              <a:rPr lang="en" sz="3000">
                <a:solidFill>
                  <a:srgbClr val="FF9900"/>
                </a:solidFill>
                <a:latin typeface="Oswald"/>
                <a:ea typeface="Oswald"/>
                <a:cs typeface="Oswald"/>
                <a:sym typeface="Oswald"/>
              </a:rPr>
              <a:t>our</a:t>
            </a:r>
            <a:r>
              <a:rPr lang="en" sz="3000">
                <a:solidFill>
                  <a:srgbClr val="F3F3F3"/>
                </a:solidFill>
                <a:latin typeface="Oswald"/>
                <a:ea typeface="Oswald"/>
                <a:cs typeface="Oswald"/>
                <a:sym typeface="Oswald"/>
              </a:rPr>
              <a:t> </a:t>
            </a:r>
            <a:r>
              <a:rPr lang="en" sz="3000">
                <a:solidFill>
                  <a:srgbClr val="FFFF00"/>
                </a:solidFill>
                <a:latin typeface="Oswald"/>
                <a:ea typeface="Oswald"/>
                <a:cs typeface="Oswald"/>
                <a:sym typeface="Oswald"/>
              </a:rPr>
              <a:t>mix</a:t>
            </a:r>
            <a:r>
              <a:rPr lang="en" sz="3000">
                <a:solidFill>
                  <a:srgbClr val="00FF00"/>
                </a:solidFill>
                <a:latin typeface="Oswald"/>
                <a:ea typeface="Oswald"/>
                <a:cs typeface="Oswald"/>
                <a:sym typeface="Oswald"/>
              </a:rPr>
              <a:t>ing</a:t>
            </a:r>
            <a:r>
              <a:rPr lang="en" sz="3000">
                <a:solidFill>
                  <a:srgbClr val="F3F3F3"/>
                </a:solidFill>
                <a:latin typeface="Oswald"/>
                <a:ea typeface="Oswald"/>
                <a:cs typeface="Oswald"/>
                <a:sym typeface="Oswald"/>
              </a:rPr>
              <a:t> </a:t>
            </a:r>
            <a:r>
              <a:rPr lang="en" sz="3000">
                <a:solidFill>
                  <a:srgbClr val="FFFFFF"/>
                </a:solidFill>
                <a:latin typeface="Oswald"/>
                <a:ea typeface="Oswald"/>
                <a:cs typeface="Oswald"/>
                <a:sym typeface="Oswald"/>
              </a:rPr>
              <a:t>and</a:t>
            </a:r>
            <a:r>
              <a:rPr lang="en" sz="3000">
                <a:solidFill>
                  <a:srgbClr val="F3F3F3"/>
                </a:solidFill>
                <a:latin typeface="Oswald"/>
                <a:ea typeface="Oswald"/>
                <a:cs typeface="Oswald"/>
                <a:sym typeface="Oswald"/>
              </a:rPr>
              <a:t> </a:t>
            </a:r>
            <a:r>
              <a:rPr lang="en" sz="3000">
                <a:solidFill>
                  <a:srgbClr val="EFEFEF"/>
                </a:solidFill>
                <a:latin typeface="Kaushan Script"/>
                <a:ea typeface="Kaushan Script"/>
                <a:cs typeface="Kaushan Script"/>
                <a:sym typeface="Kaushan Script"/>
              </a:rPr>
              <a:t>brushwork</a:t>
            </a:r>
            <a:r>
              <a:rPr lang="en" sz="3000">
                <a:solidFill>
                  <a:schemeClr val="dk1"/>
                </a:solidFill>
                <a:latin typeface="Oswald"/>
                <a:ea typeface="Oswald"/>
                <a:cs typeface="Oswald"/>
                <a:sym typeface="Oswald"/>
              </a:rPr>
              <a:t>💪🏼</a:t>
            </a:r>
            <a:endParaRPr sz="3000">
              <a:solidFill>
                <a:srgbClr val="EFEFEF"/>
              </a:solidFill>
              <a:latin typeface="Kaushan Script"/>
              <a:ea typeface="Kaushan Script"/>
              <a:cs typeface="Kaushan Script"/>
              <a:sym typeface="Kaushan Script"/>
            </a:endParaRPr>
          </a:p>
          <a:p>
            <a:pPr indent="0" lvl="0" marL="0" rtl="0" algn="ctr">
              <a:spcBef>
                <a:spcPts val="0"/>
              </a:spcBef>
              <a:spcAft>
                <a:spcPts val="0"/>
              </a:spcAft>
              <a:buNone/>
            </a:pPr>
            <a:r>
              <a:t/>
            </a:r>
            <a:endParaRPr sz="3000">
              <a:solidFill>
                <a:srgbClr val="EFEFEF"/>
              </a:solidFill>
              <a:latin typeface="Kaushan Script"/>
              <a:ea typeface="Kaushan Script"/>
              <a:cs typeface="Kaushan Script"/>
              <a:sym typeface="Kaushan Script"/>
            </a:endParaRPr>
          </a:p>
          <a:p>
            <a:pPr indent="0" lvl="0" marL="0" rtl="0" algn="ctr">
              <a:spcBef>
                <a:spcPts val="0"/>
              </a:spcBef>
              <a:spcAft>
                <a:spcPts val="0"/>
              </a:spcAft>
              <a:buNone/>
            </a:pPr>
            <a:r>
              <a:rPr lang="en" sz="3000">
                <a:solidFill>
                  <a:srgbClr val="F3F3F3"/>
                </a:solidFill>
                <a:latin typeface="Oswald"/>
                <a:ea typeface="Oswald"/>
                <a:cs typeface="Oswald"/>
                <a:sym typeface="Oswald"/>
              </a:rPr>
              <a:t>🖼️Composition and</a:t>
            </a:r>
            <a:endParaRPr sz="3000">
              <a:solidFill>
                <a:srgbClr val="F3F3F3"/>
              </a:solidFill>
              <a:latin typeface="Oswald"/>
              <a:ea typeface="Oswald"/>
              <a:cs typeface="Oswald"/>
              <a:sym typeface="Oswald"/>
            </a:endParaRPr>
          </a:p>
          <a:p>
            <a:pPr indent="0" lvl="0" marL="0" rtl="0" algn="ctr">
              <a:spcBef>
                <a:spcPts val="0"/>
              </a:spcBef>
              <a:spcAft>
                <a:spcPts val="0"/>
              </a:spcAft>
              <a:buNone/>
            </a:pPr>
            <a:r>
              <a:rPr lang="en" sz="3000">
                <a:solidFill>
                  <a:srgbClr val="F3F3F3"/>
                </a:solidFill>
                <a:latin typeface="Oswald"/>
                <a:ea typeface="Oswald"/>
                <a:cs typeface="Oswald"/>
                <a:sym typeface="Oswald"/>
              </a:rPr>
              <a:t>🌈 Colour scheme</a:t>
            </a:r>
            <a:r>
              <a:rPr lang="en" sz="3000">
                <a:solidFill>
                  <a:schemeClr val="dk1"/>
                </a:solidFill>
                <a:latin typeface="Oswald"/>
                <a:ea typeface="Oswald"/>
                <a:cs typeface="Oswald"/>
                <a:sym typeface="Oswald"/>
              </a:rPr>
              <a:t>💪🏼</a:t>
            </a:r>
            <a:endParaRPr sz="3000">
              <a:latin typeface="Oswald"/>
              <a:ea typeface="Oswald"/>
              <a:cs typeface="Oswald"/>
              <a:sym typeface="Oswald"/>
            </a:endParaRPr>
          </a:p>
        </p:txBody>
      </p:sp>
      <p:sp>
        <p:nvSpPr>
          <p:cNvPr descr="Translations" id="294" name="Google Shape;294;p5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rgbClr val="AAAAAA"/>
                </a:solidFill>
                <a:latin typeface="Average"/>
                <a:ea typeface="Average"/>
                <a:cs typeface="Average"/>
                <a:sym typeface="Average"/>
              </a:rPr>
              <a:t>አሁን ያላቸው ጥንካሬ ምን ያህል ነው?</a:t>
            </a:r>
            <a:endParaRPr sz="2000">
              <a:solidFill>
                <a:srgbClr val="AAAAAA"/>
              </a:solidFill>
              <a:latin typeface="Average"/>
              <a:ea typeface="Average"/>
              <a:cs typeface="Average"/>
              <a:sym typeface="Average"/>
            </a:endParaRPr>
          </a:p>
          <a:p>
            <a:pPr indent="0" lvl="0" marL="0" rtl="1" algn="r">
              <a:spcBef>
                <a:spcPts val="0"/>
              </a:spcBef>
              <a:spcAft>
                <a:spcPts val="0"/>
              </a:spcAft>
              <a:buNone/>
            </a:pPr>
            <a:r>
              <a:rPr lang="en" sz="2000">
                <a:solidFill>
                  <a:srgbClr val="AAAAAA"/>
                </a:solidFill>
                <a:latin typeface="Average"/>
                <a:ea typeface="Average"/>
                <a:cs typeface="Average"/>
                <a:sym typeface="Average"/>
              </a:rPr>
              <a:t>ما هي قوتهم الحالية؟</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Quina és la seva força actual?</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他们目前的实力如何？</a:t>
            </a:r>
            <a:endParaRPr sz="2000">
              <a:solidFill>
                <a:srgbClr val="AAAAAA"/>
              </a:solidFill>
              <a:latin typeface="Average"/>
              <a:ea typeface="Average"/>
              <a:cs typeface="Average"/>
              <a:sym typeface="Average"/>
            </a:endParaRPr>
          </a:p>
          <a:p>
            <a:pPr indent="0" lvl="0" marL="0" rtl="1" algn="r">
              <a:spcBef>
                <a:spcPts val="0"/>
              </a:spcBef>
              <a:spcAft>
                <a:spcPts val="0"/>
              </a:spcAft>
              <a:buNone/>
            </a:pPr>
            <a:r>
              <a:rPr lang="en" sz="2000">
                <a:solidFill>
                  <a:srgbClr val="AAAAAA"/>
                </a:solidFill>
                <a:latin typeface="Average"/>
                <a:ea typeface="Average"/>
                <a:cs typeface="Average"/>
                <a:sym typeface="Average"/>
              </a:rPr>
              <a:t>قدرت فعلی آنها چیست؟</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उनकी वर्तमान ताकत क्या है?</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彼らの現在の強さはどのくらいですか？</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그들의 현재 강점은 무엇인가?</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Hêza wan a niha çi ye?</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Qual é a sua força atual?</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ਉਨ੍ਹਾਂ ਦੀ ਮੌਜੂਦਾ ਤਾਕਤ ਕੀ ਹੈ?</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Какова их нынешняя сила?</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Waa maxay xooggooda hadda?</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¿Cuál es su fuerza actual?</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Nguvu zao za sasa ni zipi?</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Ano ang kanilang kasalukuyang lakas?</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Şu anki güçleri ne kadar?</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Яка їхня поточна сила?</a:t>
            </a:r>
            <a:endParaRPr sz="2000">
              <a:solidFill>
                <a:srgbClr val="AAAAAA"/>
              </a:solidFill>
              <a:latin typeface="Average"/>
              <a:ea typeface="Average"/>
              <a:cs typeface="Average"/>
              <a:sym typeface="Average"/>
            </a:endParaRPr>
          </a:p>
          <a:p>
            <a:pPr indent="0" lvl="0" marL="0" rtl="0" algn="l">
              <a:spcBef>
                <a:spcPts val="0"/>
              </a:spcBef>
              <a:spcAft>
                <a:spcPts val="0"/>
              </a:spcAft>
              <a:buNone/>
            </a:pPr>
            <a:r>
              <a:rPr lang="en" sz="2000">
                <a:solidFill>
                  <a:srgbClr val="AAAAAA"/>
                </a:solidFill>
                <a:latin typeface="Average"/>
                <a:ea typeface="Average"/>
                <a:cs typeface="Average"/>
                <a:sym typeface="Average"/>
              </a:rPr>
              <a:t>Sức mạnh hiện tại của họ là gì?</a:t>
            </a:r>
            <a:endParaRPr sz="2500">
              <a:solidFill>
                <a:schemeClr val="accent3"/>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98" name="Shape 298"/>
        <p:cNvGrpSpPr/>
        <p:nvPr/>
      </p:nvGrpSpPr>
      <p:grpSpPr>
        <a:xfrm>
          <a:off x="0" y="0"/>
          <a:ext cx="0" cy="0"/>
          <a:chOff x="0" y="0"/>
          <a:chExt cx="0" cy="0"/>
        </a:xfrm>
      </p:grpSpPr>
      <p:sp>
        <p:nvSpPr>
          <p:cNvPr descr="All text" id="299" name="Google Shape;299;p54"/>
          <p:cNvSpPr txBox="1"/>
          <p:nvPr/>
        </p:nvSpPr>
        <p:spPr>
          <a:xfrm>
            <a:off x="0" y="5222975"/>
            <a:ext cx="9144000" cy="738900"/>
          </a:xfrm>
          <a:prstGeom prst="rect">
            <a:avLst/>
          </a:prstGeom>
          <a:solidFill>
            <a:srgbClr val="FFFFFF">
              <a:alpha val="14380"/>
            </a:srgbClr>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solidFill>
                  <a:srgbClr val="F3F3F3"/>
                </a:solidFill>
                <a:latin typeface="Oswald"/>
                <a:ea typeface="Oswald"/>
                <a:cs typeface="Oswald"/>
                <a:sym typeface="Oswald"/>
              </a:rPr>
              <a:t>👁️ Observation and realism </a:t>
            </a:r>
            <a:r>
              <a:rPr lang="en" sz="3600">
                <a:solidFill>
                  <a:schemeClr val="dk1"/>
                </a:solidFill>
                <a:latin typeface="Oswald"/>
                <a:ea typeface="Oswald"/>
                <a:cs typeface="Oswald"/>
                <a:sym typeface="Oswald"/>
              </a:rPr>
              <a:t>💪🏼</a:t>
            </a:r>
            <a:endParaRPr sz="3600">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3" name="Shape 303"/>
        <p:cNvGrpSpPr/>
        <p:nvPr/>
      </p:nvGrpSpPr>
      <p:grpSpPr>
        <a:xfrm>
          <a:off x="0" y="0"/>
          <a:ext cx="0" cy="0"/>
          <a:chOff x="0" y="0"/>
          <a:chExt cx="0" cy="0"/>
        </a:xfrm>
      </p:grpSpPr>
      <p:sp>
        <p:nvSpPr>
          <p:cNvPr descr="All text" id="304" name="Google Shape;304;p55"/>
          <p:cNvSpPr txBox="1"/>
          <p:nvPr/>
        </p:nvSpPr>
        <p:spPr>
          <a:xfrm>
            <a:off x="0" y="5222975"/>
            <a:ext cx="9144000" cy="738900"/>
          </a:xfrm>
          <a:prstGeom prst="rect">
            <a:avLst/>
          </a:prstGeom>
          <a:solidFill>
            <a:srgbClr val="FFFFFF">
              <a:alpha val="14380"/>
            </a:srgbClr>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solidFill>
                  <a:schemeClr val="dk1"/>
                </a:solidFill>
                <a:latin typeface="Oswald"/>
                <a:ea typeface="Oswald"/>
                <a:cs typeface="Oswald"/>
                <a:sym typeface="Oswald"/>
              </a:rPr>
              <a:t>🖌️ </a:t>
            </a:r>
            <a:r>
              <a:rPr lang="en" sz="3600">
                <a:solidFill>
                  <a:srgbClr val="FF0000"/>
                </a:solidFill>
                <a:latin typeface="Oswald"/>
                <a:ea typeface="Oswald"/>
                <a:cs typeface="Oswald"/>
                <a:sym typeface="Oswald"/>
              </a:rPr>
              <a:t>col</a:t>
            </a:r>
            <a:r>
              <a:rPr lang="en" sz="3600">
                <a:solidFill>
                  <a:srgbClr val="FF9900"/>
                </a:solidFill>
                <a:latin typeface="Oswald"/>
                <a:ea typeface="Oswald"/>
                <a:cs typeface="Oswald"/>
                <a:sym typeface="Oswald"/>
              </a:rPr>
              <a:t>our</a:t>
            </a:r>
            <a:r>
              <a:rPr lang="en" sz="3600">
                <a:solidFill>
                  <a:srgbClr val="F3F3F3"/>
                </a:solidFill>
                <a:latin typeface="Oswald"/>
                <a:ea typeface="Oswald"/>
                <a:cs typeface="Oswald"/>
                <a:sym typeface="Oswald"/>
              </a:rPr>
              <a:t> </a:t>
            </a:r>
            <a:r>
              <a:rPr lang="en" sz="3600">
                <a:solidFill>
                  <a:srgbClr val="FFFF00"/>
                </a:solidFill>
                <a:latin typeface="Oswald"/>
                <a:ea typeface="Oswald"/>
                <a:cs typeface="Oswald"/>
                <a:sym typeface="Oswald"/>
              </a:rPr>
              <a:t>mix</a:t>
            </a:r>
            <a:r>
              <a:rPr lang="en" sz="3600">
                <a:solidFill>
                  <a:srgbClr val="00FF00"/>
                </a:solidFill>
                <a:latin typeface="Oswald"/>
                <a:ea typeface="Oswald"/>
                <a:cs typeface="Oswald"/>
                <a:sym typeface="Oswald"/>
              </a:rPr>
              <a:t>ing</a:t>
            </a:r>
            <a:r>
              <a:rPr lang="en" sz="3600">
                <a:solidFill>
                  <a:srgbClr val="F3F3F3"/>
                </a:solidFill>
                <a:latin typeface="Oswald"/>
                <a:ea typeface="Oswald"/>
                <a:cs typeface="Oswald"/>
                <a:sym typeface="Oswald"/>
              </a:rPr>
              <a:t> </a:t>
            </a:r>
            <a:r>
              <a:rPr lang="en" sz="3600">
                <a:solidFill>
                  <a:srgbClr val="FFFFFF"/>
                </a:solidFill>
                <a:latin typeface="Oswald"/>
                <a:ea typeface="Oswald"/>
                <a:cs typeface="Oswald"/>
                <a:sym typeface="Oswald"/>
              </a:rPr>
              <a:t>and</a:t>
            </a:r>
            <a:r>
              <a:rPr lang="en" sz="3600">
                <a:solidFill>
                  <a:srgbClr val="F3F3F3"/>
                </a:solidFill>
                <a:latin typeface="Oswald"/>
                <a:ea typeface="Oswald"/>
                <a:cs typeface="Oswald"/>
                <a:sym typeface="Oswald"/>
              </a:rPr>
              <a:t> </a:t>
            </a:r>
            <a:r>
              <a:rPr lang="en" sz="3600">
                <a:solidFill>
                  <a:srgbClr val="EFEFEF"/>
                </a:solidFill>
                <a:latin typeface="Kaushan Script"/>
                <a:ea typeface="Kaushan Script"/>
                <a:cs typeface="Kaushan Script"/>
                <a:sym typeface="Kaushan Script"/>
              </a:rPr>
              <a:t>brushwork </a:t>
            </a:r>
            <a:r>
              <a:rPr lang="en" sz="3600">
                <a:solidFill>
                  <a:schemeClr val="dk1"/>
                </a:solidFill>
                <a:latin typeface="Oswald"/>
                <a:ea typeface="Oswald"/>
                <a:cs typeface="Oswald"/>
                <a:sym typeface="Oswald"/>
              </a:rPr>
              <a:t>💪🏼</a:t>
            </a:r>
            <a:endParaRPr sz="3600">
              <a:solidFill>
                <a:srgbClr val="F3F3F3"/>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8" name="Shape 308"/>
        <p:cNvGrpSpPr/>
        <p:nvPr/>
      </p:nvGrpSpPr>
      <p:grpSpPr>
        <a:xfrm>
          <a:off x="0" y="0"/>
          <a:ext cx="0" cy="0"/>
          <a:chOff x="0" y="0"/>
          <a:chExt cx="0" cy="0"/>
        </a:xfrm>
      </p:grpSpPr>
      <p:sp>
        <p:nvSpPr>
          <p:cNvPr descr="All text" id="309" name="Google Shape;309;p56"/>
          <p:cNvSpPr txBox="1"/>
          <p:nvPr/>
        </p:nvSpPr>
        <p:spPr>
          <a:xfrm>
            <a:off x="0" y="5222975"/>
            <a:ext cx="9144000" cy="738900"/>
          </a:xfrm>
          <a:prstGeom prst="rect">
            <a:avLst/>
          </a:prstGeom>
          <a:solidFill>
            <a:srgbClr val="FFFFFF">
              <a:alpha val="14380"/>
            </a:srgbClr>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solidFill>
                  <a:srgbClr val="F3F3F3"/>
                </a:solidFill>
                <a:latin typeface="Oswald"/>
                <a:ea typeface="Oswald"/>
                <a:cs typeface="Oswald"/>
                <a:sym typeface="Oswald"/>
              </a:rPr>
              <a:t>🖼️ Composition and 🌈 Colour scheme</a:t>
            </a:r>
            <a:r>
              <a:rPr lang="en" sz="3600">
                <a:solidFill>
                  <a:schemeClr val="dk1"/>
                </a:solidFill>
                <a:latin typeface="Oswald"/>
                <a:ea typeface="Oswald"/>
                <a:cs typeface="Oswald"/>
                <a:sym typeface="Oswald"/>
              </a:rPr>
              <a:t>💪🏼</a:t>
            </a:r>
            <a:endParaRPr sz="3600">
              <a:solidFill>
                <a:srgbClr val="F3F3F3"/>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3" name="Shape 313"/>
        <p:cNvGrpSpPr/>
        <p:nvPr/>
      </p:nvGrpSpPr>
      <p:grpSpPr>
        <a:xfrm>
          <a:off x="0" y="0"/>
          <a:ext cx="0" cy="0"/>
          <a:chOff x="0" y="0"/>
          <a:chExt cx="0" cy="0"/>
        </a:xfrm>
      </p:grpSpPr>
      <p:sp>
        <p:nvSpPr>
          <p:cNvPr id="314" name="Google Shape;314;p57"/>
          <p:cNvSpPr txBox="1"/>
          <p:nvPr>
            <p:ph type="title"/>
          </p:nvPr>
        </p:nvSpPr>
        <p:spPr>
          <a:xfrm>
            <a:off x="311700" y="2"/>
            <a:ext cx="8520600" cy="111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 </a:t>
            </a:r>
            <a:r>
              <a:rPr lang="en">
                <a:solidFill>
                  <a:srgbClr val="00FF00"/>
                </a:solidFill>
              </a:rPr>
              <a:t>Realistic drawing skills</a:t>
            </a:r>
            <a:endParaRPr>
              <a:solidFill>
                <a:srgbClr val="00FF00"/>
              </a:solidFill>
            </a:endParaRPr>
          </a:p>
          <a:p>
            <a:pPr indent="0" lvl="0" marL="0" rtl="0" algn="ctr">
              <a:spcBef>
                <a:spcPts val="0"/>
              </a:spcBef>
              <a:spcAft>
                <a:spcPts val="0"/>
              </a:spcAft>
              <a:buNone/>
            </a:pPr>
            <a:r>
              <a:rPr lang="en"/>
              <a:t>🌱 </a:t>
            </a:r>
            <a:r>
              <a:rPr lang="en">
                <a:solidFill>
                  <a:srgbClr val="00FFFF"/>
                </a:solidFill>
              </a:rPr>
              <a:t>greater sense of depth </a:t>
            </a:r>
            <a:endParaRPr>
              <a:solidFill>
                <a:srgbClr val="00FFFF"/>
              </a:solidFill>
            </a:endParaRPr>
          </a:p>
          <a:p>
            <a:pPr indent="0" lvl="0" marL="0" rtl="0" algn="ctr">
              <a:spcBef>
                <a:spcPts val="0"/>
              </a:spcBef>
              <a:spcAft>
                <a:spcPts val="0"/>
              </a:spcAft>
              <a:buNone/>
            </a:pPr>
            <a:r>
              <a:t/>
            </a:r>
            <a:endParaRPr>
              <a:solidFill>
                <a:srgbClr val="00FFFF"/>
              </a:solidFill>
            </a:endParaRPr>
          </a:p>
          <a:p>
            <a:pPr indent="0" lvl="0" marL="0" rtl="0" algn="ctr">
              <a:spcBef>
                <a:spcPts val="0"/>
              </a:spcBef>
              <a:spcAft>
                <a:spcPts val="0"/>
              </a:spcAft>
              <a:buNone/>
            </a:pPr>
            <a:r>
              <a:t/>
            </a:r>
            <a:endParaRPr>
              <a:solidFill>
                <a:srgbClr val="00FFFF"/>
              </a:solidFill>
            </a:endParaRPr>
          </a:p>
        </p:txBody>
      </p:sp>
      <p:sp>
        <p:nvSpPr>
          <p:cNvPr id="315" name="Google Shape;315;p57"/>
          <p:cNvSpPr txBox="1"/>
          <p:nvPr>
            <p:ph type="title"/>
          </p:nvPr>
        </p:nvSpPr>
        <p:spPr>
          <a:xfrm>
            <a:off x="311700" y="1117802"/>
            <a:ext cx="8520600" cy="111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 </a:t>
            </a:r>
            <a:r>
              <a:rPr lang="en">
                <a:solidFill>
                  <a:srgbClr val="00FF00"/>
                </a:solidFill>
              </a:rPr>
              <a:t>Realistic drawing skills</a:t>
            </a:r>
            <a:endParaRPr>
              <a:solidFill>
                <a:srgbClr val="00FF00"/>
              </a:solidFill>
            </a:endParaRPr>
          </a:p>
          <a:p>
            <a:pPr indent="0" lvl="0" marL="0" rtl="0" algn="ctr">
              <a:spcBef>
                <a:spcPts val="0"/>
              </a:spcBef>
              <a:spcAft>
                <a:spcPts val="0"/>
              </a:spcAft>
              <a:buNone/>
            </a:pPr>
            <a:r>
              <a:rPr lang="en"/>
              <a:t>🌱 </a:t>
            </a:r>
            <a:r>
              <a:rPr lang="en">
                <a:solidFill>
                  <a:srgbClr val="FF00FF"/>
                </a:solidFill>
              </a:rPr>
              <a:t>fuller composition</a:t>
            </a:r>
            <a:endParaRPr>
              <a:solidFill>
                <a:srgbClr val="FF00FF"/>
              </a:solidFill>
            </a:endParaRPr>
          </a:p>
        </p:txBody>
      </p:sp>
      <p:sp>
        <p:nvSpPr>
          <p:cNvPr id="316" name="Google Shape;316;p57"/>
          <p:cNvSpPr txBox="1"/>
          <p:nvPr>
            <p:ph type="title"/>
          </p:nvPr>
        </p:nvSpPr>
        <p:spPr>
          <a:xfrm>
            <a:off x="311700" y="2235602"/>
            <a:ext cx="8520600" cy="111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 </a:t>
            </a:r>
            <a:r>
              <a:rPr lang="en">
                <a:solidFill>
                  <a:srgbClr val="00FFFF"/>
                </a:solidFill>
              </a:rPr>
              <a:t>Sense of depth</a:t>
            </a:r>
            <a:endParaRPr>
              <a:solidFill>
                <a:srgbClr val="00FFFF"/>
              </a:solidFill>
            </a:endParaRPr>
          </a:p>
          <a:p>
            <a:pPr indent="0" lvl="0" marL="0" rtl="0" algn="ctr">
              <a:spcBef>
                <a:spcPts val="0"/>
              </a:spcBef>
              <a:spcAft>
                <a:spcPts val="0"/>
              </a:spcAft>
              <a:buNone/>
            </a:pPr>
            <a:r>
              <a:rPr lang="en"/>
              <a:t>🌱 </a:t>
            </a:r>
            <a:r>
              <a:rPr lang="en">
                <a:solidFill>
                  <a:srgbClr val="FF00FF"/>
                </a:solidFill>
              </a:rPr>
              <a:t>fuller composition</a:t>
            </a:r>
            <a:endParaRPr>
              <a:solidFill>
                <a:srgbClr val="FF00FF"/>
              </a:solidFill>
            </a:endParaRPr>
          </a:p>
          <a:p>
            <a:pPr indent="0" lvl="0" marL="0" rtl="0" algn="ctr">
              <a:spcBef>
                <a:spcPts val="0"/>
              </a:spcBef>
              <a:spcAft>
                <a:spcPts val="0"/>
              </a:spcAft>
              <a:buNone/>
            </a:pPr>
            <a:r>
              <a:t/>
            </a:r>
            <a:endParaRPr/>
          </a:p>
        </p:txBody>
      </p:sp>
      <p:sp>
        <p:nvSpPr>
          <p:cNvPr id="317" name="Google Shape;317;p57"/>
          <p:cNvSpPr txBox="1"/>
          <p:nvPr>
            <p:ph type="title"/>
          </p:nvPr>
        </p:nvSpPr>
        <p:spPr>
          <a:xfrm>
            <a:off x="311700" y="3353402"/>
            <a:ext cx="8520600" cy="111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 </a:t>
            </a:r>
            <a:r>
              <a:rPr lang="en">
                <a:solidFill>
                  <a:srgbClr val="00FFFF"/>
                </a:solidFill>
              </a:rPr>
              <a:t>Sense of depth</a:t>
            </a:r>
            <a:endParaRPr>
              <a:solidFill>
                <a:srgbClr val="00FFFF"/>
              </a:solidFill>
            </a:endParaRPr>
          </a:p>
          <a:p>
            <a:pPr indent="0" lvl="0" marL="0" rtl="0" algn="ctr">
              <a:spcBef>
                <a:spcPts val="0"/>
              </a:spcBef>
              <a:spcAft>
                <a:spcPts val="0"/>
              </a:spcAft>
              <a:buNone/>
            </a:pPr>
            <a:r>
              <a:rPr lang="en"/>
              <a:t>🌱 </a:t>
            </a:r>
            <a:r>
              <a:rPr lang="en">
                <a:solidFill>
                  <a:srgbClr val="00FF00"/>
                </a:solidFill>
              </a:rPr>
              <a:t>closer observation</a:t>
            </a:r>
            <a:endParaRPr>
              <a:solidFill>
                <a:srgbClr val="00FF00"/>
              </a:solidFill>
            </a:endParaRPr>
          </a:p>
          <a:p>
            <a:pPr indent="0" lvl="0" marL="0" rtl="0" algn="ctr">
              <a:spcBef>
                <a:spcPts val="0"/>
              </a:spcBef>
              <a:spcAft>
                <a:spcPts val="0"/>
              </a:spcAft>
              <a:buNone/>
            </a:pPr>
            <a:r>
              <a:t/>
            </a:r>
            <a:endParaRPr>
              <a:solidFill>
                <a:srgbClr val="00FF00"/>
              </a:solidFill>
            </a:endParaRPr>
          </a:p>
          <a:p>
            <a:pPr indent="0" lvl="0" marL="0" rtl="0" algn="ctr">
              <a:spcBef>
                <a:spcPts val="0"/>
              </a:spcBef>
              <a:spcAft>
                <a:spcPts val="0"/>
              </a:spcAft>
              <a:buNone/>
            </a:pPr>
            <a:r>
              <a:t/>
            </a:r>
            <a:endParaRPr>
              <a:solidFill>
                <a:srgbClr val="00FF00"/>
              </a:solidFill>
            </a:endParaRPr>
          </a:p>
        </p:txBody>
      </p:sp>
      <p:sp>
        <p:nvSpPr>
          <p:cNvPr id="318" name="Google Shape;318;p57"/>
          <p:cNvSpPr txBox="1"/>
          <p:nvPr>
            <p:ph type="title"/>
          </p:nvPr>
        </p:nvSpPr>
        <p:spPr>
          <a:xfrm>
            <a:off x="311700" y="4471202"/>
            <a:ext cx="8520600" cy="111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t>
            </a:r>
            <a:r>
              <a:rPr lang="en">
                <a:solidFill>
                  <a:srgbClr val="FF00FF"/>
                </a:solidFill>
              </a:rPr>
              <a:t> Composition</a:t>
            </a:r>
            <a:endParaRPr>
              <a:solidFill>
                <a:srgbClr val="FF00FF"/>
              </a:solidFill>
            </a:endParaRPr>
          </a:p>
          <a:p>
            <a:pPr indent="0" lvl="0" marL="0" rtl="0" algn="ctr">
              <a:spcBef>
                <a:spcPts val="0"/>
              </a:spcBef>
              <a:spcAft>
                <a:spcPts val="0"/>
              </a:spcAft>
              <a:buNone/>
            </a:pPr>
            <a:r>
              <a:rPr lang="en"/>
              <a:t>🌱 </a:t>
            </a:r>
            <a:r>
              <a:rPr lang="en">
                <a:solidFill>
                  <a:srgbClr val="00FFFF"/>
                </a:solidFill>
              </a:rPr>
              <a:t>greater sense of depth </a:t>
            </a:r>
            <a:endParaRPr>
              <a:solidFill>
                <a:srgbClr val="00FFFF"/>
              </a:solidFill>
            </a:endParaRPr>
          </a:p>
          <a:p>
            <a:pPr indent="0" lvl="0" marL="0" rtl="0" algn="ctr">
              <a:spcBef>
                <a:spcPts val="0"/>
              </a:spcBef>
              <a:spcAft>
                <a:spcPts val="0"/>
              </a:spcAft>
              <a:buNone/>
            </a:pPr>
            <a:r>
              <a:t/>
            </a:r>
            <a:endParaRPr>
              <a:solidFill>
                <a:srgbClr val="00FFFF"/>
              </a:solidFill>
            </a:endParaRPr>
          </a:p>
          <a:p>
            <a:pPr indent="0" lvl="0" marL="0" rtl="0" algn="ctr">
              <a:spcBef>
                <a:spcPts val="0"/>
              </a:spcBef>
              <a:spcAft>
                <a:spcPts val="0"/>
              </a:spcAft>
              <a:buNone/>
            </a:pPr>
            <a:r>
              <a:t/>
            </a:r>
            <a:endParaRPr>
              <a:solidFill>
                <a:srgbClr val="00FFFF"/>
              </a:solidFill>
            </a:endParaRPr>
          </a:p>
        </p:txBody>
      </p:sp>
      <p:sp>
        <p:nvSpPr>
          <p:cNvPr id="319" name="Google Shape;319;p57"/>
          <p:cNvSpPr txBox="1"/>
          <p:nvPr>
            <p:ph type="title"/>
          </p:nvPr>
        </p:nvSpPr>
        <p:spPr>
          <a:xfrm>
            <a:off x="311700" y="5589002"/>
            <a:ext cx="8520600" cy="111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 </a:t>
            </a:r>
            <a:r>
              <a:rPr lang="en">
                <a:solidFill>
                  <a:srgbClr val="FF00FF"/>
                </a:solidFill>
              </a:rPr>
              <a:t>Composition</a:t>
            </a:r>
            <a:endParaRPr>
              <a:solidFill>
                <a:srgbClr val="FF00FF"/>
              </a:solidFill>
            </a:endParaRPr>
          </a:p>
          <a:p>
            <a:pPr indent="0" lvl="0" marL="0" rtl="0" algn="ctr">
              <a:spcBef>
                <a:spcPts val="0"/>
              </a:spcBef>
              <a:spcAft>
                <a:spcPts val="0"/>
              </a:spcAft>
              <a:buNone/>
            </a:pPr>
            <a:r>
              <a:rPr lang="en"/>
              <a:t>🌱 </a:t>
            </a:r>
            <a:r>
              <a:rPr lang="en">
                <a:solidFill>
                  <a:srgbClr val="00FF00"/>
                </a:solidFill>
              </a:rPr>
              <a:t>closer observation</a:t>
            </a:r>
            <a:endParaRPr>
              <a:solidFill>
                <a:srgbClr val="00FF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23" name="Shape 323"/>
        <p:cNvGrpSpPr/>
        <p:nvPr/>
      </p:nvGrpSpPr>
      <p:grpSpPr>
        <a:xfrm>
          <a:off x="0" y="0"/>
          <a:ext cx="0" cy="0"/>
          <a:chOff x="0" y="0"/>
          <a:chExt cx="0" cy="0"/>
        </a:xfrm>
      </p:grpSpPr>
      <p:sp>
        <p:nvSpPr>
          <p:cNvPr id="324" name="Google Shape;324;p58"/>
          <p:cNvSpPr txBox="1"/>
          <p:nvPr>
            <p:ph type="title"/>
          </p:nvPr>
        </p:nvSpPr>
        <p:spPr>
          <a:xfrm>
            <a:off x="311700" y="-1"/>
            <a:ext cx="8520600" cy="69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 </a:t>
            </a:r>
            <a:r>
              <a:rPr lang="en">
                <a:solidFill>
                  <a:srgbClr val="00FF00"/>
                </a:solidFill>
              </a:rPr>
              <a:t>Realism/observation</a:t>
            </a:r>
            <a:endParaRPr>
              <a:solidFill>
                <a:srgbClr val="00FFFF"/>
              </a:solidFill>
            </a:endParaRPr>
          </a:p>
        </p:txBody>
      </p:sp>
      <p:sp>
        <p:nvSpPr>
          <p:cNvPr id="325" name="Google Shape;325;p58"/>
          <p:cNvSpPr txBox="1"/>
          <p:nvPr>
            <p:ph type="title"/>
          </p:nvPr>
        </p:nvSpPr>
        <p:spPr>
          <a:xfrm>
            <a:off x="311700" y="3353401"/>
            <a:ext cx="8520600" cy="75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 </a:t>
            </a:r>
            <a:r>
              <a:rPr lang="en">
                <a:solidFill>
                  <a:srgbClr val="00FFFF"/>
                </a:solidFill>
              </a:rPr>
              <a:t>Painting skills</a:t>
            </a:r>
            <a:endParaRPr>
              <a:solidFill>
                <a:srgbClr val="00FF00"/>
              </a:solidFill>
            </a:endParaRPr>
          </a:p>
        </p:txBody>
      </p:sp>
      <p:sp>
        <p:nvSpPr>
          <p:cNvPr id="326" name="Google Shape;326;p58"/>
          <p:cNvSpPr txBox="1"/>
          <p:nvPr>
            <p:ph type="title"/>
          </p:nvPr>
        </p:nvSpPr>
        <p:spPr>
          <a:xfrm>
            <a:off x="311700" y="5599651"/>
            <a:ext cx="8520600" cy="540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 </a:t>
            </a:r>
            <a:r>
              <a:rPr lang="en">
                <a:solidFill>
                  <a:srgbClr val="FF00FF"/>
                </a:solidFill>
              </a:rPr>
              <a:t>Composition</a:t>
            </a:r>
            <a:endParaRPr>
              <a:solidFill>
                <a:srgbClr val="00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descr="Title" id="214" name="Google Shape;214;p41"/>
          <p:cNvSpPr txBox="1"/>
          <p:nvPr/>
        </p:nvSpPr>
        <p:spPr>
          <a:xfrm>
            <a:off x="311700" y="-4"/>
            <a:ext cx="85206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rgbClr val="FFFFFF"/>
                </a:solidFill>
                <a:latin typeface="Oswald"/>
                <a:ea typeface="Oswald"/>
                <a:cs typeface="Oswald"/>
                <a:sym typeface="Oswald"/>
              </a:rPr>
              <a:t>So what should I be doing today?</a:t>
            </a:r>
            <a:br>
              <a:rPr lang="en" sz="2600">
                <a:solidFill>
                  <a:srgbClr val="FFFFFF"/>
                </a:solidFill>
                <a:latin typeface="Oswald"/>
                <a:ea typeface="Oswald"/>
                <a:cs typeface="Oswald"/>
                <a:sym typeface="Oswald"/>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B7B7B7"/>
                </a:solidFill>
                <a:latin typeface="Average"/>
                <a:ea typeface="Average"/>
                <a:cs typeface="Average"/>
                <a:sym typeface="Average"/>
              </a:rPr>
              <a:t>Do your art analysis of </a:t>
            </a:r>
            <a:r>
              <a:rPr b="1" lang="en" sz="2000">
                <a:solidFill>
                  <a:srgbClr val="FFFFFF"/>
                </a:solidFill>
                <a:latin typeface="Average"/>
                <a:ea typeface="Average"/>
                <a:cs typeface="Average"/>
                <a:sym typeface="Average"/>
              </a:rPr>
              <a:t>La Grande Jatte </a:t>
            </a:r>
            <a:r>
              <a:rPr b="1" lang="en" sz="2000">
                <a:solidFill>
                  <a:srgbClr val="00FF00"/>
                </a:solidFill>
                <a:latin typeface="Average"/>
                <a:ea typeface="Average"/>
                <a:cs typeface="Average"/>
                <a:sym typeface="Average"/>
              </a:rPr>
              <a:t>FIRST</a:t>
            </a:r>
            <a:r>
              <a:rPr b="1" lang="en" sz="2000">
                <a:solidFill>
                  <a:srgbClr val="FFFFFF"/>
                </a:solidFill>
                <a:latin typeface="Average"/>
                <a:ea typeface="Average"/>
                <a:cs typeface="Average"/>
                <a:sym typeface="Average"/>
              </a:rPr>
              <a:t>!</a:t>
            </a:r>
            <a:endParaRPr sz="2000">
              <a:solidFill>
                <a:srgbClr val="B7B7B7"/>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B7B7B7"/>
                </a:solidFill>
                <a:latin typeface="Average"/>
                <a:ea typeface="Average"/>
                <a:cs typeface="Average"/>
                <a:sym typeface="Average"/>
              </a:rPr>
              <a:t>When you are done, </a:t>
            </a:r>
            <a:r>
              <a:rPr b="1" lang="en" sz="2000">
                <a:solidFill>
                  <a:srgbClr val="FFFFFF"/>
                </a:solidFill>
                <a:latin typeface="Average"/>
                <a:ea typeface="Average"/>
                <a:cs typeface="Average"/>
                <a:sym typeface="Average"/>
              </a:rPr>
              <a:t>continue with your </a:t>
            </a:r>
            <a:r>
              <a:rPr b="1" lang="en" sz="2000">
                <a:solidFill>
                  <a:srgbClr val="00FF00"/>
                </a:solidFill>
                <a:latin typeface="Average"/>
                <a:ea typeface="Average"/>
                <a:cs typeface="Average"/>
                <a:sym typeface="Average"/>
              </a:rPr>
              <a:t>painting</a:t>
            </a:r>
            <a:r>
              <a:rPr lang="en" sz="2000">
                <a:solidFill>
                  <a:srgbClr val="B7B7B7"/>
                </a:solidFill>
                <a:latin typeface="Average"/>
                <a:ea typeface="Average"/>
                <a:cs typeface="Average"/>
                <a:sym typeface="Average"/>
              </a:rPr>
              <a:t>. </a:t>
            </a:r>
            <a:endParaRPr sz="2000">
              <a:solidFill>
                <a:srgbClr val="B7B7B7"/>
              </a:solidFill>
              <a:latin typeface="Average"/>
              <a:ea typeface="Average"/>
              <a:cs typeface="Average"/>
              <a:sym typeface="Average"/>
            </a:endParaRPr>
          </a:p>
          <a:p>
            <a:pPr indent="-355600" lvl="0" marL="457200" rtl="0" algn="l">
              <a:lnSpc>
                <a:spcPct val="115000"/>
              </a:lnSpc>
              <a:spcBef>
                <a:spcPts val="0"/>
              </a:spcBef>
              <a:spcAft>
                <a:spcPts val="0"/>
              </a:spcAft>
              <a:buClr>
                <a:srgbClr val="B7B7B7"/>
              </a:buClr>
              <a:buSzPts val="2000"/>
              <a:buFont typeface="Average"/>
              <a:buAutoNum type="arabicPeriod"/>
            </a:pPr>
            <a:r>
              <a:rPr lang="en" sz="2000">
                <a:solidFill>
                  <a:srgbClr val="B7B7B7"/>
                </a:solidFill>
                <a:latin typeface="Average"/>
                <a:ea typeface="Average"/>
                <a:cs typeface="Average"/>
                <a:sym typeface="Average"/>
              </a:rPr>
              <a:t>If you would like me to give you some </a:t>
            </a:r>
            <a:br>
              <a:rPr lang="en" sz="2000">
                <a:solidFill>
                  <a:srgbClr val="B7B7B7"/>
                </a:solidFill>
                <a:latin typeface="Average"/>
                <a:ea typeface="Average"/>
                <a:cs typeface="Average"/>
                <a:sym typeface="Average"/>
              </a:rPr>
            </a:br>
            <a:r>
              <a:rPr b="1" lang="en" sz="2000">
                <a:solidFill>
                  <a:srgbClr val="FFFFFF"/>
                </a:solidFill>
                <a:latin typeface="Average"/>
                <a:ea typeface="Average"/>
                <a:cs typeface="Average"/>
                <a:sym typeface="Average"/>
              </a:rPr>
              <a:t>midway feedback</a:t>
            </a:r>
            <a:r>
              <a:rPr lang="en" sz="2000">
                <a:solidFill>
                  <a:srgbClr val="B7B7B7"/>
                </a:solidFill>
                <a:latin typeface="Average"/>
                <a:ea typeface="Average"/>
                <a:cs typeface="Average"/>
                <a:sym typeface="Average"/>
              </a:rPr>
              <a:t>, please </a:t>
            </a:r>
            <a:r>
              <a:rPr b="1" lang="en" sz="2000">
                <a:solidFill>
                  <a:srgbClr val="FFFFFF"/>
                </a:solidFill>
                <a:latin typeface="Average"/>
                <a:ea typeface="Average"/>
                <a:cs typeface="Average"/>
                <a:sym typeface="Average"/>
              </a:rPr>
              <a:t>get your booklet</a:t>
            </a:r>
            <a:r>
              <a:rPr lang="en" sz="2000">
                <a:solidFill>
                  <a:srgbClr val="B7B7B7"/>
                </a:solidFill>
                <a:latin typeface="Average"/>
                <a:ea typeface="Average"/>
                <a:cs typeface="Average"/>
                <a:sym typeface="Average"/>
              </a:rPr>
              <a:t> and let me know!</a:t>
            </a:r>
            <a:endParaRPr sz="300">
              <a:solidFill>
                <a:srgbClr val="CACACA"/>
              </a:solidFill>
              <a:latin typeface="Average"/>
              <a:ea typeface="Average"/>
              <a:cs typeface="Average"/>
              <a:sym typeface="Average"/>
            </a:endParaRPr>
          </a:p>
        </p:txBody>
      </p:sp>
      <p:pic>
        <p:nvPicPr>
          <p:cNvPr id="215" name="Google Shape;215;p41"/>
          <p:cNvPicPr preferRelativeResize="0"/>
          <p:nvPr/>
        </p:nvPicPr>
        <p:blipFill>
          <a:blip r:embed="rId3">
            <a:alphaModFix/>
          </a:blip>
          <a:stretch>
            <a:fillRect/>
          </a:stretch>
        </p:blipFill>
        <p:spPr>
          <a:xfrm>
            <a:off x="7154500" y="228600"/>
            <a:ext cx="1989500" cy="1989500"/>
          </a:xfrm>
          <a:prstGeom prst="rect">
            <a:avLst/>
          </a:prstGeom>
          <a:noFill/>
          <a:ln>
            <a:noFill/>
          </a:ln>
        </p:spPr>
      </p:pic>
      <p:sp>
        <p:nvSpPr>
          <p:cNvPr descr="Translations" id="216" name="Google Shape;216;p41"/>
          <p:cNvSpPr txBox="1"/>
          <p:nvPr/>
        </p:nvSpPr>
        <p:spPr>
          <a:xfrm>
            <a:off x="311700" y="2285996"/>
            <a:ext cx="85206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قم بتحليلك الفني لـ La Grande Jatte أولاً! اسمحوا لي أن أعرف إذا كنت تريد ردود فعل في منتصف الطريق.</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首先对 La Grande Jatte 进行艺术分析！如果您需要中途反馈，请告诉我。</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ابتدا تحلیل هنری خود را از La Grande Jatte انجام دهید! به من اطلاع دهید اگر بازخورد میانه راه می خواهید.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सबसे पहले ला ग्रांडे जट्टे का अपना कला विश्लेषण करें! यदि आप बीच में प्रतिक्रिया चाहते हैं तो मुझे बताएं।</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La Grande Jatte의 예술 분석을 먼저 수행해 보세요! 중간에 피드백을 원하시면 알려주세요.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СНАЧАЛА проведите арт-анализ La Grande Jatte! Дайте мне знать, если вы хотите получить обратную связь на полпути.</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Урадите своју уметничку анализу Ла Гранде Јатте ПРВО! Јавите ми ако желите повратне информације на пола пута.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¡Haz tu análisis artístico de La Grande Jatte PRIMERO! Déjame saber si quieres comentarios a mitad de camino.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Gawin MUNA ang iyong pagsusuri sa sining ng La Grande Jatte! Ipaalam sa akin kung gusto mo ng midway na feedback.</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Зробіть свій художній аналіз La Grande Jatte ПЕРШИМ! Дайте мені знати, якщо вам потрібен відгук.</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Hãy phân tích nghệ thuật của bạn về La Grande Jatte ĐẦU TIÊN! Hãy cho tôi biết nếu bạn muốn phản hồi giữa chừng.</a:t>
            </a:r>
            <a:endParaRPr sz="2000">
              <a:solidFill>
                <a:srgbClr val="CACACA"/>
              </a:solidFill>
              <a:latin typeface="Average"/>
              <a:ea typeface="Average"/>
              <a:cs typeface="Average"/>
              <a:sym typeface="Averag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0" name="Shape 330"/>
        <p:cNvGrpSpPr/>
        <p:nvPr/>
      </p:nvGrpSpPr>
      <p:grpSpPr>
        <a:xfrm>
          <a:off x="0" y="0"/>
          <a:ext cx="0" cy="0"/>
          <a:chOff x="0" y="0"/>
          <a:chExt cx="0" cy="0"/>
        </a:xfrm>
      </p:grpSpPr>
      <p:sp>
        <p:nvSpPr>
          <p:cNvPr id="331" name="Google Shape;331;p59"/>
          <p:cNvSpPr txBox="1"/>
          <p:nvPr>
            <p:ph type="title"/>
          </p:nvPr>
        </p:nvSpPr>
        <p:spPr>
          <a:xfrm>
            <a:off x="311700" y="-1"/>
            <a:ext cx="8520600" cy="69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 </a:t>
            </a:r>
            <a:r>
              <a:rPr lang="en">
                <a:solidFill>
                  <a:srgbClr val="00FF00"/>
                </a:solidFill>
              </a:rPr>
              <a:t>Realism/observation</a:t>
            </a:r>
            <a:endParaRPr>
              <a:solidFill>
                <a:srgbClr val="00FFFF"/>
              </a:solidFill>
            </a:endParaRPr>
          </a:p>
        </p:txBody>
      </p:sp>
      <p:sp>
        <p:nvSpPr>
          <p:cNvPr id="332" name="Google Shape;332;p59"/>
          <p:cNvSpPr txBox="1"/>
          <p:nvPr>
            <p:ph type="title"/>
          </p:nvPr>
        </p:nvSpPr>
        <p:spPr>
          <a:xfrm>
            <a:off x="311700" y="3353401"/>
            <a:ext cx="8520600" cy="75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FF00"/>
              </a:solidFill>
            </a:endParaRPr>
          </a:p>
        </p:txBody>
      </p:sp>
      <p:sp>
        <p:nvSpPr>
          <p:cNvPr id="333" name="Google Shape;333;p59"/>
          <p:cNvSpPr txBox="1"/>
          <p:nvPr>
            <p:ph type="title"/>
          </p:nvPr>
        </p:nvSpPr>
        <p:spPr>
          <a:xfrm>
            <a:off x="311700" y="5599651"/>
            <a:ext cx="8520600" cy="540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 </a:t>
            </a:r>
            <a:r>
              <a:rPr lang="en">
                <a:solidFill>
                  <a:srgbClr val="00FFFF"/>
                </a:solidFill>
              </a:rPr>
              <a:t>Painting skills</a:t>
            </a:r>
            <a:endParaRPr>
              <a:solidFill>
                <a:srgbClr val="FF00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7" name="Shape 337"/>
        <p:cNvGrpSpPr/>
        <p:nvPr/>
      </p:nvGrpSpPr>
      <p:grpSpPr>
        <a:xfrm>
          <a:off x="0" y="0"/>
          <a:ext cx="0" cy="0"/>
          <a:chOff x="0" y="0"/>
          <a:chExt cx="0" cy="0"/>
        </a:xfrm>
      </p:grpSpPr>
      <p:sp>
        <p:nvSpPr>
          <p:cNvPr id="338" name="Google Shape;338;p60"/>
          <p:cNvSpPr txBox="1"/>
          <p:nvPr>
            <p:ph type="title"/>
          </p:nvPr>
        </p:nvSpPr>
        <p:spPr>
          <a:xfrm>
            <a:off x="311700" y="5599651"/>
            <a:ext cx="8520600" cy="540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 </a:t>
            </a:r>
            <a:r>
              <a:rPr lang="en">
                <a:solidFill>
                  <a:srgbClr val="00FF00"/>
                </a:solidFill>
              </a:rPr>
              <a:t>Realism/observation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61"/>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44" name="Google Shape;344;p61"/>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45" name="Google Shape;345;p6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Gomez</a:t>
            </a:r>
            <a:r>
              <a:rPr lang="en" sz="2600">
                <a:solidFill>
                  <a:srgbClr val="888888"/>
                </a:solidFill>
                <a:latin typeface="Oswald"/>
                <a:ea typeface="Oswald"/>
                <a:cs typeface="Oswald"/>
                <a:sym typeface="Oswald"/>
              </a:rPr>
              <a:t> at Citadel High, Monday, November 24th - Black Cat</a:t>
            </a:r>
            <a:endParaRPr sz="2600">
              <a:solidFill>
                <a:srgbClr val="888888"/>
              </a:solidFill>
              <a:latin typeface="Oswald"/>
              <a:ea typeface="Oswald"/>
              <a:cs typeface="Oswald"/>
              <a:sym typeface="Oswald"/>
            </a:endParaRPr>
          </a:p>
        </p:txBody>
      </p:sp>
      <p:sp>
        <p:nvSpPr>
          <p:cNvPr descr="All text" id="346" name="Google Shape;346;p61"/>
          <p:cNvSpPr txBox="1"/>
          <p:nvPr/>
        </p:nvSpPr>
        <p:spPr>
          <a:xfrm>
            <a:off x="0" y="5222975"/>
            <a:ext cx="9144000" cy="738900"/>
          </a:xfrm>
          <a:prstGeom prst="rect">
            <a:avLst/>
          </a:prstGeom>
          <a:solidFill>
            <a:srgbClr val="FFFFFF">
              <a:alpha val="14380"/>
            </a:srgbClr>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solidFill>
                  <a:srgbClr val="F3F3F3"/>
                </a:solidFill>
                <a:latin typeface="Oswald"/>
                <a:ea typeface="Oswald"/>
                <a:cs typeface="Oswald"/>
                <a:sym typeface="Oswald"/>
              </a:rPr>
              <a:t>👁️ Observation and realism </a:t>
            </a:r>
            <a:r>
              <a:rPr lang="en" sz="3600">
                <a:solidFill>
                  <a:schemeClr val="dk1"/>
                </a:solidFill>
                <a:latin typeface="Oswald"/>
                <a:ea typeface="Oswald"/>
                <a:cs typeface="Oswald"/>
                <a:sym typeface="Oswald"/>
              </a:rPr>
              <a:t>💪🏼</a:t>
            </a:r>
            <a:endParaRPr sz="3600">
              <a:latin typeface="Oswald"/>
              <a:ea typeface="Oswald"/>
              <a:cs typeface="Oswald"/>
              <a:sym typeface="Oswa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6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52" name="Google Shape;352;p62"/>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53" name="Google Shape;353;p6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Lam Nguyen</a:t>
            </a:r>
            <a:r>
              <a:rPr lang="en" sz="2600">
                <a:solidFill>
                  <a:srgbClr val="888888"/>
                </a:solidFill>
                <a:latin typeface="Oswald"/>
                <a:ea typeface="Oswald"/>
                <a:cs typeface="Oswald"/>
                <a:sym typeface="Oswald"/>
              </a:rPr>
              <a:t> at Citadel High, Monday, November 24th - Chicken</a:t>
            </a:r>
            <a:endParaRPr sz="2600">
              <a:solidFill>
                <a:srgbClr val="888888"/>
              </a:solidFill>
              <a:latin typeface="Oswald"/>
              <a:ea typeface="Oswald"/>
              <a:cs typeface="Oswald"/>
              <a:sym typeface="Oswald"/>
            </a:endParaRPr>
          </a:p>
        </p:txBody>
      </p:sp>
      <p:sp>
        <p:nvSpPr>
          <p:cNvPr descr="All text" id="354" name="Google Shape;354;p62"/>
          <p:cNvSpPr txBox="1"/>
          <p:nvPr/>
        </p:nvSpPr>
        <p:spPr>
          <a:xfrm>
            <a:off x="0" y="5222975"/>
            <a:ext cx="9144000" cy="738900"/>
          </a:xfrm>
          <a:prstGeom prst="rect">
            <a:avLst/>
          </a:prstGeom>
          <a:solidFill>
            <a:srgbClr val="FFFFFF">
              <a:alpha val="14380"/>
            </a:srgbClr>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solidFill>
                  <a:srgbClr val="F3F3F3"/>
                </a:solidFill>
                <a:latin typeface="Oswald"/>
                <a:ea typeface="Oswald"/>
                <a:cs typeface="Oswald"/>
                <a:sym typeface="Oswald"/>
              </a:rPr>
              <a:t>🖼️ Composition and 🌈 Colour scheme</a:t>
            </a:r>
            <a:r>
              <a:rPr lang="en" sz="3600">
                <a:solidFill>
                  <a:schemeClr val="dk1"/>
                </a:solidFill>
                <a:latin typeface="Oswald"/>
                <a:ea typeface="Oswald"/>
                <a:cs typeface="Oswald"/>
                <a:sym typeface="Oswald"/>
              </a:rPr>
              <a:t>💪🏼</a:t>
            </a:r>
            <a:endParaRPr sz="3600">
              <a:solidFill>
                <a:srgbClr val="F3F3F3"/>
              </a:solidFill>
              <a:latin typeface="Oswald"/>
              <a:ea typeface="Oswald"/>
              <a:cs typeface="Oswald"/>
              <a:sym typeface="Oswa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63"/>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60" name="Google Shape;360;p63"/>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361" name="Google Shape;361;p6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Tinevimbo Makura</a:t>
            </a:r>
            <a:r>
              <a:rPr lang="en" sz="2600">
                <a:solidFill>
                  <a:srgbClr val="888888"/>
                </a:solidFill>
                <a:latin typeface="Oswald"/>
                <a:ea typeface="Oswald"/>
                <a:cs typeface="Oswald"/>
                <a:sym typeface="Oswald"/>
              </a:rPr>
              <a:t> at Citadel High, Monday, November 24th - Chicken</a:t>
            </a:r>
            <a:endParaRPr sz="2600">
              <a:solidFill>
                <a:srgbClr val="888888"/>
              </a:solidFill>
              <a:latin typeface="Oswald"/>
              <a:ea typeface="Oswald"/>
              <a:cs typeface="Oswald"/>
              <a:sym typeface="Oswald"/>
            </a:endParaRPr>
          </a:p>
        </p:txBody>
      </p:sp>
      <p:sp>
        <p:nvSpPr>
          <p:cNvPr descr="All text" id="362" name="Google Shape;362;p63"/>
          <p:cNvSpPr txBox="1"/>
          <p:nvPr/>
        </p:nvSpPr>
        <p:spPr>
          <a:xfrm>
            <a:off x="0" y="5222975"/>
            <a:ext cx="9144000" cy="738900"/>
          </a:xfrm>
          <a:prstGeom prst="rect">
            <a:avLst/>
          </a:prstGeom>
          <a:solidFill>
            <a:srgbClr val="FFFFFF">
              <a:alpha val="14380"/>
            </a:srgbClr>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solidFill>
                  <a:srgbClr val="F3F3F3"/>
                </a:solidFill>
                <a:latin typeface="Oswald"/>
                <a:ea typeface="Oswald"/>
                <a:cs typeface="Oswald"/>
                <a:sym typeface="Oswald"/>
              </a:rPr>
              <a:t>👁️ Observation and realism </a:t>
            </a:r>
            <a:r>
              <a:rPr lang="en" sz="3600">
                <a:solidFill>
                  <a:schemeClr val="dk1"/>
                </a:solidFill>
                <a:latin typeface="Oswald"/>
                <a:ea typeface="Oswald"/>
                <a:cs typeface="Oswald"/>
                <a:sym typeface="Oswald"/>
              </a:rPr>
              <a:t>💪🏼</a:t>
            </a:r>
            <a:endParaRPr sz="3600">
              <a:latin typeface="Oswald"/>
              <a:ea typeface="Oswald"/>
              <a:cs typeface="Oswald"/>
              <a:sym typeface="Oswa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pic>
        <p:nvPicPr>
          <p:cNvPr id="367" name="Google Shape;367;p64"/>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68" name="Google Shape;368;p64"/>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369" name="Google Shape;369;p6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Lochie Forde</a:t>
            </a:r>
            <a:r>
              <a:rPr lang="en" sz="2600">
                <a:solidFill>
                  <a:srgbClr val="888888"/>
                </a:solidFill>
                <a:latin typeface="Oswald"/>
                <a:ea typeface="Oswald"/>
                <a:cs typeface="Oswald"/>
                <a:sym typeface="Oswald"/>
              </a:rPr>
              <a:t> at Citadel High, Monday, November 24th - Black Cat</a:t>
            </a:r>
            <a:endParaRPr sz="2600">
              <a:solidFill>
                <a:srgbClr val="888888"/>
              </a:solidFill>
              <a:latin typeface="Oswald"/>
              <a:ea typeface="Oswald"/>
              <a:cs typeface="Oswald"/>
              <a:sym typeface="Oswald"/>
            </a:endParaRPr>
          </a:p>
        </p:txBody>
      </p:sp>
      <p:sp>
        <p:nvSpPr>
          <p:cNvPr descr="All text" id="370" name="Google Shape;370;p64"/>
          <p:cNvSpPr txBox="1"/>
          <p:nvPr/>
        </p:nvSpPr>
        <p:spPr>
          <a:xfrm>
            <a:off x="0" y="5222975"/>
            <a:ext cx="9144000" cy="738900"/>
          </a:xfrm>
          <a:prstGeom prst="rect">
            <a:avLst/>
          </a:prstGeom>
          <a:solidFill>
            <a:srgbClr val="FFFFFF">
              <a:alpha val="14380"/>
            </a:srgbClr>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solidFill>
                  <a:schemeClr val="dk1"/>
                </a:solidFill>
                <a:latin typeface="Oswald"/>
                <a:ea typeface="Oswald"/>
                <a:cs typeface="Oswald"/>
                <a:sym typeface="Oswald"/>
              </a:rPr>
              <a:t>🖌️ </a:t>
            </a:r>
            <a:r>
              <a:rPr lang="en" sz="3600">
                <a:solidFill>
                  <a:srgbClr val="FF0000"/>
                </a:solidFill>
                <a:latin typeface="Oswald"/>
                <a:ea typeface="Oswald"/>
                <a:cs typeface="Oswald"/>
                <a:sym typeface="Oswald"/>
              </a:rPr>
              <a:t>col</a:t>
            </a:r>
            <a:r>
              <a:rPr lang="en" sz="3600">
                <a:solidFill>
                  <a:srgbClr val="FF9900"/>
                </a:solidFill>
                <a:latin typeface="Oswald"/>
                <a:ea typeface="Oswald"/>
                <a:cs typeface="Oswald"/>
                <a:sym typeface="Oswald"/>
              </a:rPr>
              <a:t>our</a:t>
            </a:r>
            <a:r>
              <a:rPr lang="en" sz="3600">
                <a:solidFill>
                  <a:srgbClr val="F3F3F3"/>
                </a:solidFill>
                <a:latin typeface="Oswald"/>
                <a:ea typeface="Oswald"/>
                <a:cs typeface="Oswald"/>
                <a:sym typeface="Oswald"/>
              </a:rPr>
              <a:t> </a:t>
            </a:r>
            <a:r>
              <a:rPr lang="en" sz="3600">
                <a:solidFill>
                  <a:srgbClr val="FFFF00"/>
                </a:solidFill>
                <a:latin typeface="Oswald"/>
                <a:ea typeface="Oswald"/>
                <a:cs typeface="Oswald"/>
                <a:sym typeface="Oswald"/>
              </a:rPr>
              <a:t>mix</a:t>
            </a:r>
            <a:r>
              <a:rPr lang="en" sz="3600">
                <a:solidFill>
                  <a:srgbClr val="00FF00"/>
                </a:solidFill>
                <a:latin typeface="Oswald"/>
                <a:ea typeface="Oswald"/>
                <a:cs typeface="Oswald"/>
                <a:sym typeface="Oswald"/>
              </a:rPr>
              <a:t>ing</a:t>
            </a:r>
            <a:r>
              <a:rPr lang="en" sz="3600">
                <a:solidFill>
                  <a:srgbClr val="F3F3F3"/>
                </a:solidFill>
                <a:latin typeface="Oswald"/>
                <a:ea typeface="Oswald"/>
                <a:cs typeface="Oswald"/>
                <a:sym typeface="Oswald"/>
              </a:rPr>
              <a:t> </a:t>
            </a:r>
            <a:r>
              <a:rPr lang="en" sz="3600">
                <a:solidFill>
                  <a:srgbClr val="FFFFFF"/>
                </a:solidFill>
                <a:latin typeface="Oswald"/>
                <a:ea typeface="Oswald"/>
                <a:cs typeface="Oswald"/>
                <a:sym typeface="Oswald"/>
              </a:rPr>
              <a:t>and</a:t>
            </a:r>
            <a:r>
              <a:rPr lang="en" sz="3600">
                <a:solidFill>
                  <a:srgbClr val="F3F3F3"/>
                </a:solidFill>
                <a:latin typeface="Oswald"/>
                <a:ea typeface="Oswald"/>
                <a:cs typeface="Oswald"/>
                <a:sym typeface="Oswald"/>
              </a:rPr>
              <a:t> </a:t>
            </a:r>
            <a:r>
              <a:rPr lang="en" sz="3600">
                <a:solidFill>
                  <a:srgbClr val="EFEFEF"/>
                </a:solidFill>
                <a:latin typeface="Kaushan Script"/>
                <a:ea typeface="Kaushan Script"/>
                <a:cs typeface="Kaushan Script"/>
                <a:sym typeface="Kaushan Script"/>
              </a:rPr>
              <a:t>brushwork </a:t>
            </a:r>
            <a:r>
              <a:rPr lang="en" sz="3600">
                <a:solidFill>
                  <a:schemeClr val="dk1"/>
                </a:solidFill>
                <a:latin typeface="Oswald"/>
                <a:ea typeface="Oswald"/>
                <a:cs typeface="Oswald"/>
                <a:sym typeface="Oswald"/>
              </a:rPr>
              <a:t>💪🏼</a:t>
            </a:r>
            <a:endParaRPr sz="3600">
              <a:solidFill>
                <a:srgbClr val="F3F3F3"/>
              </a:solidFill>
              <a:latin typeface="Oswald"/>
              <a:ea typeface="Oswald"/>
              <a:cs typeface="Oswald"/>
              <a:sym typeface="Oswa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65"/>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Chicken</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376" name="Google Shape;376;p6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DDDDDD"/>
                </a:solidFill>
                <a:latin typeface="Average"/>
                <a:ea typeface="Average"/>
                <a:cs typeface="Average"/>
                <a:sym typeface="Average"/>
              </a:rPr>
              <a:t>⭐ Advait Abhilash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Zi'aez Allison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Peter Azhagiri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Covenant Bassey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Matthew Bowdridge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Gabriel Carvalho Cardoso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Trey Carvery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Ken Declaro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Autumn DeGiobbi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Adella Finnamore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Margo Flynn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Kieran Forbes-Tan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Ronan Furlong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Hala Khalaf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Tyson Lafitte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Tinevimbo Makura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Mohammad Malahfji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Kit McCormack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Harrison Morash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Lam Nguyen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Bayden Noble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Zyaira Owen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Harmony  Parker-Paul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Arad Ranjbar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Ryan Rice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Mila Sahmarani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Yejun Shin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Hayden Theriault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Bianca Thompson-Hill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Ayla Williams     </a:t>
            </a:r>
            <a:endParaRPr>
              <a:solidFill>
                <a:srgbClr val="DDDDDD"/>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descr="Title" id="381" name="Google Shape;381;p66"/>
          <p:cNvSpPr txBox="1"/>
          <p:nvPr/>
        </p:nvSpPr>
        <p:spPr>
          <a:xfrm>
            <a:off x="456525" y="0"/>
            <a:ext cx="8217600" cy="228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rgbClr val="FFFFFF"/>
                </a:solidFill>
                <a:latin typeface="Oswald"/>
                <a:ea typeface="Oswald"/>
                <a:cs typeface="Oswald"/>
                <a:sym typeface="Oswald"/>
              </a:rPr>
              <a:t>Every work-in-progress photo counts towards your </a:t>
            </a:r>
            <a:r>
              <a:rPr lang="en" sz="4000">
                <a:solidFill>
                  <a:srgbClr val="00FF00"/>
                </a:solidFill>
                <a:latin typeface="Oswald"/>
                <a:ea typeface="Oswald"/>
                <a:cs typeface="Oswald"/>
                <a:sym typeface="Oswald"/>
              </a:rPr>
              <a:t>goal-setting mark</a:t>
            </a:r>
            <a:endParaRPr sz="4000">
              <a:solidFill>
                <a:srgbClr val="00FF00"/>
              </a:solidFill>
              <a:latin typeface="Oswald"/>
              <a:ea typeface="Oswald"/>
              <a:cs typeface="Oswald"/>
              <a:sym typeface="Oswald"/>
            </a:endParaRPr>
          </a:p>
          <a:p>
            <a:pPr indent="0" lvl="0" marL="0" rtl="0" algn="ctr">
              <a:spcBef>
                <a:spcPts val="0"/>
              </a:spcBef>
              <a:spcAft>
                <a:spcPts val="0"/>
              </a:spcAft>
              <a:buNone/>
            </a:pPr>
            <a:r>
              <a:rPr lang="en" sz="4000">
                <a:solidFill>
                  <a:srgbClr val="FFFFFF"/>
                </a:solidFill>
                <a:latin typeface="Oswald"/>
                <a:ea typeface="Oswald"/>
                <a:cs typeface="Oswald"/>
                <a:sym typeface="Oswald"/>
              </a:rPr>
              <a:t>  📷</a:t>
            </a:r>
            <a:r>
              <a:rPr b="1" lang="en" sz="4000">
                <a:solidFill>
                  <a:srgbClr val="00FF00"/>
                </a:solidFill>
                <a:latin typeface="Oswald"/>
                <a:ea typeface="Oswald"/>
                <a:cs typeface="Oswald"/>
                <a:sym typeface="Oswald"/>
              </a:rPr>
              <a:t>→</a:t>
            </a:r>
            <a:r>
              <a:rPr lang="en" sz="4000">
                <a:solidFill>
                  <a:srgbClr val="FFFFFF"/>
                </a:solidFill>
                <a:latin typeface="Oswald"/>
                <a:ea typeface="Oswald"/>
                <a:cs typeface="Oswald"/>
                <a:sym typeface="Oswald"/>
              </a:rPr>
              <a:t>✏️</a:t>
            </a:r>
            <a:endParaRPr sz="1500">
              <a:solidFill>
                <a:srgbClr val="AAAAAA"/>
              </a:solidFill>
              <a:latin typeface="Average"/>
              <a:ea typeface="Average"/>
              <a:cs typeface="Average"/>
              <a:sym typeface="Average"/>
            </a:endParaRPr>
          </a:p>
        </p:txBody>
      </p:sp>
      <p:sp>
        <p:nvSpPr>
          <p:cNvPr descr="Translations" id="382" name="Google Shape;382;p66"/>
          <p:cNvSpPr txBox="1"/>
          <p:nvPr/>
        </p:nvSpPr>
        <p:spPr>
          <a:xfrm>
            <a:off x="0" y="2286600"/>
            <a:ext cx="9144000" cy="45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እያንዳንዱ በሂደት ላይ ያለ ፎቶ ወደ ግብ ማቀናበሪያ ምልክትዎ ይቆጠራል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كل صورة قيد التنفيذ تُحتسب ضمن هدفك المحدد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foto de treball en curs compta per a la teva marca d'objectius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每张正在制作的照片都计入你的目标设定分数</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هر عکس در حال انجام، در راستای هدف تعیین‌شده‌ی شما محسوب می‌شود.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प्रत्येक कार्य-प्रगति फ़ोटो आपके लक्ष्य-निर्धारण चिह्न में गिनी जाती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作業中の写真はすべて目標達成にカウントされます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진행 중인 모든 사진은 목표 설정에 반영됩니다.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Her wêneyek di xebata berdewam de ji bo destnîşankirina armanca we tê hesibandin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foto do trabalho em andamento conta para sua meta de definição de metas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ਹਰੇਕ ਕੰਮ-ਅਧੀਨ ਫੋਟੋ ਤੁਹਾਡੇ ਟੀਚੇ ਨੂੰ ਪੂਰਾ ਕਰਨ ਲਈ ਗਿਣੀ ਜਾਂਦੀ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Каждая фотография в процессе работы учитывается при постановке цели.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Sawir kasta oo shaqada ku jira wuxuu ku xisaabtamayaa calaamadda yool-dejinta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foto del trabajo en progreso cuenta para alcanzar tu objetivo.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Kila picha inayoendelea inahesabiwa katika alama yako ya kuweka lengo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Ang bawat work-in-progress na larawan ay binibilang sa iyong marka sa pagtatakda ng layunin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Çalışma aşamasındaki her fotoğraf, hedef belirleme hedefinize ulaşmanıza katkıda bulunur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Кожне фото в процесі роботи зараховується для досягнення вашої мети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Mỗi bức ảnh đang trong quá trình thực hiện đều được tính vào mục tiêu bạn đặt ra</a:t>
            </a:r>
            <a:endParaRPr sz="3200">
              <a:solidFill>
                <a:srgbClr val="CACAC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graphicFrame>
        <p:nvGraphicFramePr>
          <p:cNvPr id="391" name="Google Shape;391;p68"/>
          <p:cNvGraphicFramePr/>
          <p:nvPr/>
        </p:nvGraphicFramePr>
        <p:xfrm>
          <a:off x="749600" y="62350"/>
          <a:ext cx="3000000" cy="3000000"/>
        </p:xfrm>
        <a:graphic>
          <a:graphicData uri="http://schemas.openxmlformats.org/drawingml/2006/table">
            <a:tbl>
              <a:tblPr>
                <a:noFill/>
                <a:tableStyleId>{3213E241-A665-452A-A78F-388CE13AE11B}</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13</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br>
                        <a:rPr lang="en" sz="2000">
                          <a:solidFill>
                            <a:srgbClr val="6AA84F"/>
                          </a:solidFill>
                          <a:latin typeface="Oswald"/>
                          <a:ea typeface="Oswald"/>
                          <a:cs typeface="Oswald"/>
                          <a:sym typeface="Oswald"/>
                        </a:rPr>
                      </a:br>
                      <a:r>
                        <a:rPr lang="en"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id="221" name="Google Shape;221;p42"/>
          <p:cNvPicPr preferRelativeResize="0"/>
          <p:nvPr/>
        </p:nvPicPr>
        <p:blipFill>
          <a:blip r:embed="rId3">
            <a:alphaModFix/>
          </a:blip>
          <a:stretch>
            <a:fillRect/>
          </a:stretch>
        </p:blipFill>
        <p:spPr>
          <a:xfrm>
            <a:off x="0" y="0"/>
            <a:ext cx="5239512" cy="6858000"/>
          </a:xfrm>
          <a:prstGeom prst="rect">
            <a:avLst/>
          </a:prstGeom>
          <a:noFill/>
          <a:ln>
            <a:noFill/>
          </a:ln>
        </p:spPr>
      </p:pic>
      <p:sp>
        <p:nvSpPr>
          <p:cNvPr id="222" name="Google Shape;222;p42"/>
          <p:cNvSpPr txBox="1"/>
          <p:nvPr/>
        </p:nvSpPr>
        <p:spPr>
          <a:xfrm>
            <a:off x="5239512" y="0"/>
            <a:ext cx="3904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Kateryna Bilash</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graphicFrame>
        <p:nvGraphicFramePr>
          <p:cNvPr id="396" name="Google Shape;396;p69"/>
          <p:cNvGraphicFramePr/>
          <p:nvPr/>
        </p:nvGraphicFramePr>
        <p:xfrm>
          <a:off x="0" y="0"/>
          <a:ext cx="3000000" cy="3000000"/>
        </p:xfrm>
        <a:graphic>
          <a:graphicData uri="http://schemas.openxmlformats.org/drawingml/2006/table">
            <a:tbl>
              <a:tblPr>
                <a:noFill/>
                <a:tableStyleId>{DB62694A-CA8A-455F-9744-C4210CD73B1B}</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descr="All text" id="401" name="Google Shape;401;p70"/>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402" name="Google Shape;402;p70"/>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403" name="Google Shape;403;p70"/>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404" name="Google Shape;404;p70"/>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405" name="Google Shape;405;p70"/>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406" name="Google Shape;406;p70"/>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407" name="Google Shape;407;p70"/>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408" name="Google Shape;408;p70"/>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409" name="Google Shape;409;p70"/>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410" name="Google Shape;410;p70"/>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8" name="Shape 418"/>
        <p:cNvGrpSpPr/>
        <p:nvPr/>
      </p:nvGrpSpPr>
      <p:grpSpPr>
        <a:xfrm>
          <a:off x="0" y="0"/>
          <a:ext cx="0" cy="0"/>
          <a:chOff x="0" y="0"/>
          <a:chExt cx="0" cy="0"/>
        </a:xfrm>
      </p:grpSpPr>
      <p:sp>
        <p:nvSpPr>
          <p:cNvPr descr="Translations" id="419" name="Google Shape;419;p72"/>
          <p:cNvSpPr txBox="1"/>
          <p:nvPr/>
        </p:nvSpPr>
        <p:spPr>
          <a:xfrm>
            <a:off x="4572000" y="0"/>
            <a:ext cx="4572000" cy="229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100">
                <a:solidFill>
                  <a:srgbClr val="FFFFFF"/>
                </a:solidFill>
                <a:latin typeface="Oswald"/>
                <a:ea typeface="Oswald"/>
                <a:cs typeface="Oswald"/>
                <a:sym typeface="Oswald"/>
              </a:rPr>
              <a:t>Please help vote for the watercolour all-time </a:t>
            </a:r>
            <a:r>
              <a:rPr lang="en" sz="4100">
                <a:solidFill>
                  <a:srgbClr val="00FF00"/>
                </a:solidFill>
                <a:latin typeface="Oswald"/>
                <a:ea typeface="Oswald"/>
                <a:cs typeface="Oswald"/>
                <a:sym typeface="Oswald"/>
              </a:rPr>
              <a:t>hall of fame</a:t>
            </a:r>
            <a:endParaRPr sz="4100">
              <a:solidFill>
                <a:srgbClr val="00FF00"/>
              </a:solidFill>
              <a:latin typeface="Oswald"/>
              <a:ea typeface="Oswald"/>
              <a:cs typeface="Oswald"/>
              <a:sym typeface="Oswald"/>
            </a:endParaRPr>
          </a:p>
        </p:txBody>
      </p:sp>
      <p:sp>
        <p:nvSpPr>
          <p:cNvPr descr="Translations" id="420" name="Google Shape;420;p72"/>
          <p:cNvSpPr txBox="1"/>
          <p:nvPr/>
        </p:nvSpPr>
        <p:spPr>
          <a:xfrm>
            <a:off x="4572000" y="2295050"/>
            <a:ext cx="4572000" cy="4563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الرجاء المساعدة في التصويت لصالح قاعة مشاهير الألوان المائية على الإطلاق</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请帮助投票选出水彩画史上的名人堂</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لطفا در رای دادن به تالار مشاهیر تمام دوران آبرنگ کمک کنید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कृपया वॉटरकलर सर्वकालिक प्रसिद्धि वाले हॉल के लिए वोट करने में मदद करें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수채화 역대 명예의 전당 투표를 도와주세요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Пожалуйста, помогите проголосовать за Зал славы акварели всех времен.</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Помозите да гласате за Кућу славних акварела свих времена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Por favor ayuda a votar por el salón de la fama de todos los tiempos de la acuarela.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Mangyaring tumulong sa pagboto para sa watercolor all-time hall of fame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Будь ласка, допоможіть проголосувати за акварельний зал слави всіх часів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Hãy giúp bỏ phiếu cho đại sảnh danh vọng màu nước mọi thời đại</a:t>
            </a:r>
            <a:endParaRPr sz="1800">
              <a:solidFill>
                <a:schemeClr val="accent3"/>
              </a:solidFill>
              <a:latin typeface="Average"/>
              <a:ea typeface="Average"/>
              <a:cs typeface="Average"/>
              <a:sym typeface="Average"/>
            </a:endParaRPr>
          </a:p>
        </p:txBody>
      </p:sp>
      <p:pic>
        <p:nvPicPr>
          <p:cNvPr id="421" name="Google Shape;421;p72" title="Watercolour hall of fame.jpg"/>
          <p:cNvPicPr preferRelativeResize="0"/>
          <p:nvPr/>
        </p:nvPicPr>
        <p:blipFill rotWithShape="1">
          <a:blip r:embed="rId3">
            <a:alphaModFix/>
          </a:blip>
          <a:srcRect b="0" l="0" r="0" t="0"/>
          <a:stretch/>
        </p:blipFill>
        <p:spPr>
          <a:xfrm>
            <a:off x="169500" y="667875"/>
            <a:ext cx="4267199" cy="552225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descr="Title" id="430" name="Google Shape;430;p74"/>
          <p:cNvSpPr txBox="1"/>
          <p:nvPr/>
        </p:nvSpPr>
        <p:spPr>
          <a:xfrm>
            <a:off x="0" y="0"/>
            <a:ext cx="3776100" cy="92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FFFFFF"/>
                </a:solidFill>
                <a:latin typeface="Oswald"/>
                <a:ea typeface="Oswald"/>
                <a:cs typeface="Oswald"/>
                <a:sym typeface="Oswald"/>
              </a:rPr>
              <a:t>Get your painting booklet if you want some </a:t>
            </a:r>
            <a:r>
              <a:rPr lang="en" sz="2400">
                <a:solidFill>
                  <a:srgbClr val="00FF00"/>
                </a:solidFill>
                <a:latin typeface="Oswald"/>
                <a:ea typeface="Oswald"/>
                <a:cs typeface="Oswald"/>
                <a:sym typeface="Oswald"/>
              </a:rPr>
              <a:t>checklist feedback</a:t>
            </a:r>
            <a:endParaRPr sz="1000">
              <a:solidFill>
                <a:srgbClr val="00FF00"/>
              </a:solidFill>
              <a:latin typeface="Average"/>
              <a:ea typeface="Average"/>
              <a:cs typeface="Average"/>
              <a:sym typeface="Average"/>
            </a:endParaRPr>
          </a:p>
        </p:txBody>
      </p:sp>
      <p:pic>
        <p:nvPicPr>
          <p:cNvPr id="431" name="Google Shape;431;p74"/>
          <p:cNvPicPr preferRelativeResize="0"/>
          <p:nvPr/>
        </p:nvPicPr>
        <p:blipFill rotWithShape="1">
          <a:blip r:embed="rId3">
            <a:alphaModFix/>
          </a:blip>
          <a:srcRect b="4318" l="22348" r="29457" t="18718"/>
          <a:stretch/>
        </p:blipFill>
        <p:spPr>
          <a:xfrm>
            <a:off x="3776193" y="0"/>
            <a:ext cx="5367808" cy="6857999"/>
          </a:xfrm>
          <a:prstGeom prst="rect">
            <a:avLst/>
          </a:prstGeom>
          <a:noFill/>
          <a:ln>
            <a:noFill/>
          </a:ln>
        </p:spPr>
      </p:pic>
      <p:sp>
        <p:nvSpPr>
          <p:cNvPr descr="Translations" id="432" name="Google Shape;432;p74"/>
          <p:cNvSpPr txBox="1"/>
          <p:nvPr/>
        </p:nvSpPr>
        <p:spPr>
          <a:xfrm>
            <a:off x="0" y="923400"/>
            <a:ext cx="3776100" cy="59346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احصل على كتيب الرسم الخاص بك إذا كنت تريد بعض التعليقات على قائمة المراجعة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如果您需要一些清单反馈，请获取您的绘画手册</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اگر می خواهید بازخورد چک لیستی داشته باشید، جزوه نقاشی خود را دریافت کنید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यदि आप कुछ चेकलिस्ट फीडबैक चाहते हैं तो अपनी पेंटिंग पुस्तिका प्राप्त करें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체크리스트 피드백을 원하시면 그림 소책자를 받으세요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Получите буклет по рисованию, если хотите получить обратную связь по контрольному списку.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Узмите своју књижицу за сликање ако желите повратне информације о контролној листи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Obtenga su folleto de pintura si desea recibir comentarios sobre la lista de verificación.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Kunin ang iyong buklet ng pagpipinta kung gusto mo ng ilang feedback sa checklist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Отримайте свій буклет із малюванням, якщо вам потрібен відгук із контрольного списку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Nhận tập sách vẽ của bạn nếu bạn muốn có một số phản hồi về danh sách kiểm tra</a:t>
            </a:r>
            <a:endParaRPr sz="1600">
              <a:solidFill>
                <a:srgbClr val="CACACA"/>
              </a:solidFill>
              <a:latin typeface="Average"/>
              <a:ea typeface="Average"/>
              <a:cs typeface="Average"/>
              <a:sym typeface="Average"/>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75"/>
          <p:cNvSpPr txBox="1"/>
          <p:nvPr/>
        </p:nvSpPr>
        <p:spPr>
          <a:xfrm>
            <a:off x="0" y="685800"/>
            <a:ext cx="9144000" cy="15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200">
                <a:solidFill>
                  <a:srgbClr val="FFFFFF"/>
                </a:solidFill>
                <a:latin typeface="Oswald"/>
                <a:ea typeface="Oswald"/>
                <a:cs typeface="Oswald"/>
                <a:sym typeface="Oswald"/>
              </a:rPr>
              <a:t>It is time for you to choose cubbies for clay!</a:t>
            </a:r>
            <a:endParaRPr sz="4200">
              <a:solidFill>
                <a:srgbClr val="FFFFFF"/>
              </a:solidFill>
              <a:latin typeface="Oswald"/>
              <a:ea typeface="Oswald"/>
              <a:cs typeface="Oswald"/>
              <a:sym typeface="Oswald"/>
            </a:endParaRPr>
          </a:p>
          <a:p>
            <a:pPr indent="0" lvl="0" marL="0" rtl="0" algn="ctr">
              <a:spcBef>
                <a:spcPts val="0"/>
              </a:spcBef>
              <a:spcAft>
                <a:spcPts val="0"/>
              </a:spcAft>
              <a:buNone/>
            </a:pPr>
            <a:r>
              <a:rPr lang="en" sz="4200">
                <a:solidFill>
                  <a:srgbClr val="FFFFFF"/>
                </a:solidFill>
                <a:latin typeface="Oswald"/>
                <a:ea typeface="Oswald"/>
                <a:cs typeface="Oswald"/>
                <a:sym typeface="Oswald"/>
              </a:rPr>
              <a:t>🏺😁</a:t>
            </a:r>
            <a:endParaRPr sz="2000">
              <a:solidFill>
                <a:srgbClr val="B7B7B7"/>
              </a:solidFill>
              <a:latin typeface="Average"/>
              <a:ea typeface="Average"/>
              <a:cs typeface="Average"/>
              <a:sym typeface="Average"/>
            </a:endParaRPr>
          </a:p>
        </p:txBody>
      </p:sp>
      <p:sp>
        <p:nvSpPr>
          <p:cNvPr descr="Translations" id="438" name="Google Shape;438;p75"/>
          <p:cNvSpPr txBox="1"/>
          <p:nvPr/>
        </p:nvSpPr>
        <p:spPr>
          <a:xfrm>
            <a:off x="-125" y="2273700"/>
            <a:ext cx="9144000" cy="4584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ለሸክላ ኩቢዎችን ለመምረጥ ጊዜው አሁን ነው!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لقد حان الوقت لاختيار مكعبات الطين!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És hora que triïs cubbies per a argila!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现在该是您选择粘土容器的时候了！</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وقت آن رسیده که برای گِل، حبه‌های کوچک انتخاب کنید!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अब समय आ गया है कि आप मिट्टी के लिए कुर्सियां ​​चुनें!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粘土用のキューブを選ぶ時が来ました!</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이제 점토를 위한 공간을 선택할 시간입니다!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Dem hatiye ku hûn kubiyên ji bo axê hilbijêrin!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É hora de você escolher cubículos para argila!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ਇਹ ਤੁਹਾਡੇ ਲਈ ਮਿੱਟੀ ਲਈ ਕਿਊਬੀ ਚੁਣਨ ਦਾ ਸਮਾਂ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Настало время выбрать ячейку для глины!</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Waa waqtigii aad dooran lahayd cubbies dhoobada!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¡Es hora de que elijas cubículos para arcilla!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Ni wakati wa wewe kuchagua cubbies kwa udongo!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Panahon na para pumili ka ng mga cubbies para sa luad!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Kil için bölmeleri seçmenin zamanı geldi!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Настав час вибрати кубики для глини!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Đã đến lúc bạn chọn những ô vuông để nặn đất sét!</a:t>
            </a:r>
            <a:endParaRPr sz="2900">
              <a:solidFill>
                <a:srgbClr val="AAAAAA"/>
              </a:solidFill>
              <a:latin typeface="Average"/>
              <a:ea typeface="Average"/>
              <a:cs typeface="Average"/>
              <a:sym typeface="Average"/>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7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These students still have to complete their </a:t>
            </a:r>
            <a:r>
              <a:rPr lang="en" sz="3600">
                <a:solidFill>
                  <a:srgbClr val="00FF00"/>
                </a:solidFill>
                <a:latin typeface="Oswald"/>
                <a:ea typeface="Oswald"/>
                <a:cs typeface="Oswald"/>
                <a:sym typeface="Oswald"/>
              </a:rPr>
              <a:t>art history</a:t>
            </a:r>
            <a:r>
              <a:rPr lang="en" sz="3600">
                <a:solidFill>
                  <a:srgbClr val="FFFFFF"/>
                </a:solidFill>
                <a:latin typeface="Oswald"/>
                <a:ea typeface="Oswald"/>
                <a:cs typeface="Oswald"/>
                <a:sym typeface="Oswald"/>
              </a:rPr>
              <a:t> assignment:</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1800">
              <a:solidFill>
                <a:srgbClr val="B7B7B7"/>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Starlight</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Anton</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Lillian</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Jurni</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Mahmoud</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Isaak</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Huda</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lang="en" sz="1800" strike="sngStrike">
                <a:solidFill>
                  <a:srgbClr val="B7B7B7"/>
                </a:solidFill>
                <a:latin typeface="Average"/>
                <a:ea typeface="Average"/>
                <a:cs typeface="Average"/>
                <a:sym typeface="Average"/>
              </a:rPr>
              <a:t>Nikhil</a:t>
            </a:r>
            <a:endParaRPr b="1" sz="1800">
              <a:solidFill>
                <a:srgbClr val="B7B7B7"/>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Dom</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Jenine</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Samson</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Keona</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Hala</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Harmony</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lang="en" sz="1800" strike="sngStrike">
                <a:solidFill>
                  <a:srgbClr val="B7B7B7"/>
                </a:solidFill>
                <a:latin typeface="Average"/>
                <a:ea typeface="Average"/>
                <a:cs typeface="Average"/>
                <a:sym typeface="Average"/>
              </a:rPr>
              <a:t>Ryan</a:t>
            </a:r>
            <a:endParaRPr sz="1800" strike="sngStrike">
              <a:solidFill>
                <a:srgbClr val="D9D9D9"/>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Ayla</a:t>
            </a:r>
            <a:endParaRPr b="1" sz="1800">
              <a:solidFill>
                <a:srgbClr val="FFFFFF"/>
              </a:solidFill>
              <a:latin typeface="Average"/>
              <a:ea typeface="Average"/>
              <a:cs typeface="Average"/>
              <a:sym typeface="Average"/>
            </a:endParaRPr>
          </a:p>
        </p:txBody>
      </p:sp>
      <p:sp>
        <p:nvSpPr>
          <p:cNvPr descr="Translations" id="444" name="Google Shape;444;p7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لا يزال يتعين على هؤلاء الطلاب إكمال مهمة تاريخ الفن الخاصة بهم:</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这些学生仍然需要完成他们的艺术史作业：</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 sz="1900">
                <a:solidFill>
                  <a:srgbClr val="AAAAAA"/>
                </a:solidFill>
                <a:latin typeface="Average"/>
                <a:ea typeface="Average"/>
                <a:cs typeface="Average"/>
                <a:sym typeface="Average"/>
              </a:rPr>
              <a:t>این دانش آموزان هنوز باید تکالیف تاریخ هنر خود را تکمیل کنند:</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इन छात्रों को अभी भी अपना कला इतिहास का कार्य पूरा करना है:</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이 학생들은 여전히 ​​미술사 과제를 완료해야 합니다.</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Этим студентам еще предстоит выполнить задание по истории искусств:</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Ови ученици још увек морају да заврше свој задатак из историје уметности:</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Estos estudiantes aún tienen que completar su tarea de historia del arte:</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Kailangan pa ring tapusin ng mga mag-aaral na ito ang kanilang assignment sa art history:</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Ці студенти ще мають виконати завдання з історії мистецтва:</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Những học sinh này vẫn phải hoàn thành bài tập lịch sử nghệ thuật của mình:</a:t>
            </a:r>
            <a:endParaRPr sz="2750">
              <a:solidFill>
                <a:srgbClr val="CACACA"/>
              </a:solidFill>
              <a:latin typeface="Average"/>
              <a:ea typeface="Average"/>
              <a:cs typeface="Average"/>
              <a:sym typeface="Average"/>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descr="Title" id="449" name="Google Shape;449;p77"/>
          <p:cNvSpPr txBox="1"/>
          <p:nvPr/>
        </p:nvSpPr>
        <p:spPr>
          <a:xfrm>
            <a:off x="75" y="2300002"/>
            <a:ext cx="4119300" cy="2258100"/>
          </a:xfrm>
          <a:prstGeom prst="rect">
            <a:avLst/>
          </a:prstGeom>
          <a:noFill/>
          <a:ln>
            <a:noFill/>
          </a:ln>
        </p:spPr>
        <p:txBody>
          <a:bodyPr anchorCtr="0" anchor="ctr" bIns="78475" lIns="78475" spcFirstLastPara="1" rIns="78475" wrap="square" tIns="78475">
            <a:noAutofit/>
          </a:bodyPr>
          <a:lstStyle/>
          <a:p>
            <a:pPr indent="0" lvl="0" marL="0" rtl="0" algn="ctr">
              <a:spcBef>
                <a:spcPts val="0"/>
              </a:spcBef>
              <a:spcAft>
                <a:spcPts val="0"/>
              </a:spcAft>
              <a:buNone/>
            </a:pPr>
            <a:r>
              <a:rPr lang="en" sz="3677">
                <a:solidFill>
                  <a:srgbClr val="FFFFFF"/>
                </a:solidFill>
                <a:latin typeface="Oswald"/>
                <a:ea typeface="Oswald"/>
                <a:cs typeface="Oswald"/>
                <a:sym typeface="Oswald"/>
              </a:rPr>
              <a:t>I have made a video for you that has subtitles in your home language</a:t>
            </a:r>
            <a:endParaRPr sz="1617">
              <a:solidFill>
                <a:srgbClr val="B7B7B7"/>
              </a:solidFill>
              <a:latin typeface="Average"/>
              <a:ea typeface="Average"/>
              <a:cs typeface="Average"/>
              <a:sym typeface="Average"/>
            </a:endParaRPr>
          </a:p>
        </p:txBody>
      </p:sp>
      <p:sp>
        <p:nvSpPr>
          <p:cNvPr descr="Translations" id="450" name="Google Shape;450;p77"/>
          <p:cNvSpPr txBox="1"/>
          <p:nvPr/>
        </p:nvSpPr>
        <p:spPr>
          <a:xfrm>
            <a:off x="4232650" y="0"/>
            <a:ext cx="4911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450">
                <a:solidFill>
                  <a:srgbClr val="AAAAAA"/>
                </a:solidFill>
                <a:latin typeface="Average"/>
                <a:ea typeface="Average"/>
                <a:cs typeface="Average"/>
                <a:sym typeface="Average"/>
              </a:rPr>
              <a:t>በአገርዎ ቋንቋ የትርጉም ጽሑፎች ያለው ቪዲዮ ሠርቻለሁ</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لقد قمت بعمل فيديو لك يحتوي على ترجمة باللغة الأم الخاصة بك</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He fet un vídeo per a tu que té subtítols en la teva llengua materna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我为你制作了带有你母语字幕的视频</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ویدیویی برای شما ساخته ام که زیرنویس آن به زبان اصلی شماست</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मैंने आपके लिए एक वीडियो बनाया है जिसमें आपकी घरेलू भाषा में उपशीर्षक 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あなたの母国語の字幕付きのビデオを作りました</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저는 여러분의 모국어로 자막이 있는 영상을 만들었습니다.</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Min vîdyoyek ji bo we çêkiriye ku jêrnivîs bi zimanê we yê malê heye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Eu fiz um vídeo para você com legendas em seu idioma nativo</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ਮੈਂ ਤੁਹਾਡੇ ਲਈ ਵੀਡੀਓ ਬਣਾਈ ਹੈ ਜਿਸ ਵਿੱਚ ਤੁਹਾਡੀ ਘਰੇਲੂ ਭਾਸ਼ਾ ਵਿੱਚ ਉਪਸਿਰਲੇਖ ਹਨ</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Я сделал для вас видео с субтитрами на вашем родном языке.</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Waxaan kuu sameeyay muuqaal leh qoraal-hoosaadyo ku qoran luqadaada guriga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He hecho un vídeo para ti que tiene subtítulos en tu idioma nativo.</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Nimekutengenezea video ambayo ina manukuu katika lugha yako ya nyumbani</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Gumawa ako ng video para sa iyo na may mga subtitle sa iyong sariling wika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Sizin için ana dilinizde altyazılı bir video hazırladım</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Я зробив для вас відео із субтитрами вашою рідною мовою</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Tôi đã làm video cho bạn có phụ đề bằng ngôn ngữ mẹ đẻ của bạn</a:t>
            </a:r>
            <a:endParaRPr sz="1450">
              <a:solidFill>
                <a:srgbClr val="AAAAAA"/>
              </a:solidFill>
              <a:latin typeface="Average"/>
              <a:ea typeface="Average"/>
              <a:cs typeface="Average"/>
              <a:sym typeface="Average"/>
            </a:endParaRPr>
          </a:p>
        </p:txBody>
      </p:sp>
      <p:pic>
        <p:nvPicPr>
          <p:cNvPr id="451" name="Google Shape;451;p77"/>
          <p:cNvPicPr preferRelativeResize="0"/>
          <p:nvPr/>
        </p:nvPicPr>
        <p:blipFill>
          <a:blip r:embed="rId3">
            <a:alphaModFix/>
          </a:blip>
          <a:stretch>
            <a:fillRect/>
          </a:stretch>
        </p:blipFill>
        <p:spPr>
          <a:xfrm>
            <a:off x="909727" y="0"/>
            <a:ext cx="2300001" cy="2300001"/>
          </a:xfrm>
          <a:prstGeom prst="rect">
            <a:avLst/>
          </a:prstGeom>
          <a:noFill/>
          <a:ln>
            <a:noFill/>
          </a:ln>
        </p:spPr>
      </p:pic>
      <p:pic>
        <p:nvPicPr>
          <p:cNvPr id="452" name="Google Shape;452;p77"/>
          <p:cNvPicPr preferRelativeResize="0"/>
          <p:nvPr/>
        </p:nvPicPr>
        <p:blipFill rotWithShape="1">
          <a:blip r:embed="rId4">
            <a:alphaModFix/>
          </a:blip>
          <a:srcRect b="20070" l="1038" r="55349" t="16032"/>
          <a:stretch/>
        </p:blipFill>
        <p:spPr>
          <a:xfrm>
            <a:off x="63" y="4558008"/>
            <a:ext cx="4044063" cy="229999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56" name="Shape 456"/>
        <p:cNvGrpSpPr/>
        <p:nvPr/>
      </p:nvGrpSpPr>
      <p:grpSpPr>
        <a:xfrm>
          <a:off x="0" y="0"/>
          <a:ext cx="0" cy="0"/>
          <a:chOff x="0" y="0"/>
          <a:chExt cx="0" cy="0"/>
        </a:xfrm>
      </p:grpSpPr>
      <p:pic>
        <p:nvPicPr>
          <p:cNvPr id="457" name="Google Shape;457;p78"/>
          <p:cNvPicPr preferRelativeResize="0"/>
          <p:nvPr/>
        </p:nvPicPr>
        <p:blipFill rotWithShape="1">
          <a:blip r:embed="rId3">
            <a:alphaModFix/>
          </a:blip>
          <a:srcRect b="0" l="0" r="0" t="0"/>
          <a:stretch/>
        </p:blipFill>
        <p:spPr>
          <a:xfrm>
            <a:off x="0" y="0"/>
            <a:ext cx="9144000" cy="6143700"/>
          </a:xfrm>
          <a:prstGeom prst="rect">
            <a:avLst/>
          </a:prstGeom>
          <a:noFill/>
          <a:ln>
            <a:noFill/>
          </a:ln>
        </p:spPr>
      </p:pic>
      <p:sp>
        <p:nvSpPr>
          <p:cNvPr descr="All text" id="458" name="Google Shape;458;p78"/>
          <p:cNvSpPr txBox="1"/>
          <p:nvPr/>
        </p:nvSpPr>
        <p:spPr>
          <a:xfrm>
            <a:off x="0" y="6165850"/>
            <a:ext cx="9144000" cy="641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BE0E3"/>
              </a:buClr>
              <a:buFont typeface="Arial"/>
              <a:buNone/>
            </a:pPr>
            <a:r>
              <a:rPr b="0" i="0" lang="en" sz="1700" u="none" cap="none" strike="noStrike">
                <a:solidFill>
                  <a:srgbClr val="CCCCCC"/>
                </a:solidFill>
                <a:latin typeface="Open Sans"/>
                <a:ea typeface="Open Sans"/>
                <a:cs typeface="Open Sans"/>
                <a:sym typeface="Open Sans"/>
              </a:rPr>
              <a:t>Georges-Pierre Seurat, </a:t>
            </a:r>
            <a:r>
              <a:rPr b="1" i="1" lang="en" sz="1700" u="none" cap="none" strike="noStrike">
                <a:solidFill>
                  <a:srgbClr val="F3F3F3"/>
                </a:solidFill>
                <a:latin typeface="Open Sans"/>
                <a:ea typeface="Open Sans"/>
                <a:cs typeface="Open Sans"/>
                <a:sym typeface="Open Sans"/>
              </a:rPr>
              <a:t>A Sunday Afternoon on the Island of La Grande Jatte</a:t>
            </a:r>
            <a:r>
              <a:rPr b="0" i="0" lang="en" sz="1700" u="none" cap="none" strike="noStrike">
                <a:solidFill>
                  <a:srgbClr val="CCCCCC"/>
                </a:solidFill>
                <a:latin typeface="Open Sans"/>
                <a:ea typeface="Open Sans"/>
                <a:cs typeface="Open Sans"/>
                <a:sym typeface="Open Sans"/>
              </a:rPr>
              <a:t>, 1884–86.</a:t>
            </a:r>
            <a:endParaRPr sz="1700">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0" i="0" lang="en" sz="1700" u="none" cap="none" strike="noStrike">
                <a:solidFill>
                  <a:srgbClr val="CCCCCC"/>
                </a:solidFill>
                <a:latin typeface="Open Sans"/>
                <a:ea typeface="Open Sans"/>
                <a:cs typeface="Open Sans"/>
                <a:sym typeface="Open Sans"/>
              </a:rPr>
              <a:t>Oil on canvas, 207.6 × 308 cm, Art Institute of Chicago.</a:t>
            </a:r>
            <a:endParaRPr sz="1700">
              <a:solidFill>
                <a:srgbClr val="CCCCCC"/>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Jurni Robinson</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pic>
        <p:nvPicPr>
          <p:cNvPr id="228" name="Google Shape;228;p43" title="depth-Jurni Robinson-Fall 2025-36199.jpg"/>
          <p:cNvPicPr preferRelativeResize="0"/>
          <p:nvPr/>
        </p:nvPicPr>
        <p:blipFill>
          <a:blip r:embed="rId3">
            <a:alphaModFix/>
          </a:blip>
          <a:stretch>
            <a:fillRect/>
          </a:stretch>
        </p:blipFill>
        <p:spPr>
          <a:xfrm>
            <a:off x="422275" y="0"/>
            <a:ext cx="8299450" cy="6350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8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Chicken</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468" name="Google Shape;468;p8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DDDDDD"/>
                </a:solidFill>
                <a:latin typeface="Average"/>
                <a:ea typeface="Average"/>
                <a:cs typeface="Average"/>
                <a:sym typeface="Average"/>
              </a:rPr>
              <a:t>⭐ Advait Abhilash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Zi'aez Allison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Peter Azhagiri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Covenant Bassey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Matthew Bowdridge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Gabriel Carvalho Cardoso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Trey Carvery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Ken Declaro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Autumn DeGiobbi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Adella Finnamore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Margo Flynn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Kieran Forbes-Tan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Ronan Furlong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Hala Khalaf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Tyson Lafitte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Tinevimbo Makura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Mohammad Malahfji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Kit McCormack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Harrison Morash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Lam Nguyen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Bayden Noble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Zyaira Owen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Harmony  Parker-Paul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Arad Ranjbar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Ryan Rice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Mila Sahmarani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Yejun Shin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Hayden Theriault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Bianca Thompson-Hill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Ayla Williams     </a:t>
            </a:r>
            <a:endParaRPr>
              <a:solidFill>
                <a:srgbClr val="DDDDDD"/>
              </a:solidFill>
              <a:latin typeface="Average"/>
              <a:ea typeface="Average"/>
              <a:cs typeface="Average"/>
              <a:sym typeface="Average"/>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descr="Title" id="477" name="Google Shape;477;p82"/>
          <p:cNvSpPr txBox="1"/>
          <p:nvPr/>
        </p:nvSpPr>
        <p:spPr>
          <a:xfrm>
            <a:off x="311700" y="-4"/>
            <a:ext cx="85206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rgbClr val="FFFFFF"/>
                </a:solidFill>
                <a:latin typeface="Oswald"/>
                <a:ea typeface="Oswald"/>
                <a:cs typeface="Oswald"/>
                <a:sym typeface="Oswald"/>
              </a:rPr>
              <a:t>So what should I be doing today?</a:t>
            </a:r>
            <a:br>
              <a:rPr lang="en" sz="2600">
                <a:solidFill>
                  <a:srgbClr val="FFFFFF"/>
                </a:solidFill>
                <a:latin typeface="Oswald"/>
                <a:ea typeface="Oswald"/>
                <a:cs typeface="Oswald"/>
                <a:sym typeface="Oswald"/>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B7B7B7"/>
                </a:solidFill>
                <a:latin typeface="Average"/>
                <a:ea typeface="Average"/>
                <a:cs typeface="Average"/>
                <a:sym typeface="Average"/>
              </a:rPr>
              <a:t>Do your art analysis of </a:t>
            </a:r>
            <a:r>
              <a:rPr b="1" lang="en" sz="2000">
                <a:solidFill>
                  <a:srgbClr val="FFFFFF"/>
                </a:solidFill>
                <a:latin typeface="Average"/>
                <a:ea typeface="Average"/>
                <a:cs typeface="Average"/>
                <a:sym typeface="Average"/>
              </a:rPr>
              <a:t>La Grande Jatte </a:t>
            </a:r>
            <a:r>
              <a:rPr b="1" lang="en" sz="2000">
                <a:solidFill>
                  <a:srgbClr val="00FF00"/>
                </a:solidFill>
                <a:latin typeface="Average"/>
                <a:ea typeface="Average"/>
                <a:cs typeface="Average"/>
                <a:sym typeface="Average"/>
              </a:rPr>
              <a:t>FIRST</a:t>
            </a:r>
            <a:r>
              <a:rPr b="1" lang="en" sz="2000">
                <a:solidFill>
                  <a:srgbClr val="FFFFFF"/>
                </a:solidFill>
                <a:latin typeface="Average"/>
                <a:ea typeface="Average"/>
                <a:cs typeface="Average"/>
                <a:sym typeface="Average"/>
              </a:rPr>
              <a:t>!</a:t>
            </a:r>
            <a:endParaRPr sz="2000">
              <a:solidFill>
                <a:srgbClr val="B7B7B7"/>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B7B7B7"/>
                </a:solidFill>
                <a:latin typeface="Average"/>
                <a:ea typeface="Average"/>
                <a:cs typeface="Average"/>
                <a:sym typeface="Average"/>
              </a:rPr>
              <a:t>When you are done, </a:t>
            </a:r>
            <a:r>
              <a:rPr b="1" lang="en" sz="2000">
                <a:solidFill>
                  <a:srgbClr val="FFFFFF"/>
                </a:solidFill>
                <a:latin typeface="Average"/>
                <a:ea typeface="Average"/>
                <a:cs typeface="Average"/>
                <a:sym typeface="Average"/>
              </a:rPr>
              <a:t>continue with your </a:t>
            </a:r>
            <a:r>
              <a:rPr b="1" lang="en" sz="2000">
                <a:solidFill>
                  <a:srgbClr val="00FF00"/>
                </a:solidFill>
                <a:latin typeface="Average"/>
                <a:ea typeface="Average"/>
                <a:cs typeface="Average"/>
                <a:sym typeface="Average"/>
              </a:rPr>
              <a:t>painting</a:t>
            </a:r>
            <a:r>
              <a:rPr lang="en" sz="2000">
                <a:solidFill>
                  <a:srgbClr val="B7B7B7"/>
                </a:solidFill>
                <a:latin typeface="Average"/>
                <a:ea typeface="Average"/>
                <a:cs typeface="Average"/>
                <a:sym typeface="Average"/>
              </a:rPr>
              <a:t>. </a:t>
            </a:r>
            <a:endParaRPr sz="2000">
              <a:solidFill>
                <a:srgbClr val="B7B7B7"/>
              </a:solidFill>
              <a:latin typeface="Average"/>
              <a:ea typeface="Average"/>
              <a:cs typeface="Average"/>
              <a:sym typeface="Average"/>
            </a:endParaRPr>
          </a:p>
          <a:p>
            <a:pPr indent="-355600" lvl="0" marL="457200" rtl="0" algn="l">
              <a:lnSpc>
                <a:spcPct val="115000"/>
              </a:lnSpc>
              <a:spcBef>
                <a:spcPts val="0"/>
              </a:spcBef>
              <a:spcAft>
                <a:spcPts val="0"/>
              </a:spcAft>
              <a:buClr>
                <a:srgbClr val="B7B7B7"/>
              </a:buClr>
              <a:buSzPts val="2000"/>
              <a:buFont typeface="Average"/>
              <a:buAutoNum type="arabicPeriod"/>
            </a:pPr>
            <a:r>
              <a:rPr lang="en" sz="2000">
                <a:solidFill>
                  <a:srgbClr val="B7B7B7"/>
                </a:solidFill>
                <a:latin typeface="Average"/>
                <a:ea typeface="Average"/>
                <a:cs typeface="Average"/>
                <a:sym typeface="Average"/>
              </a:rPr>
              <a:t>If you would like me to give you some </a:t>
            </a:r>
            <a:br>
              <a:rPr lang="en" sz="2000">
                <a:solidFill>
                  <a:srgbClr val="B7B7B7"/>
                </a:solidFill>
                <a:latin typeface="Average"/>
                <a:ea typeface="Average"/>
                <a:cs typeface="Average"/>
                <a:sym typeface="Average"/>
              </a:rPr>
            </a:br>
            <a:r>
              <a:rPr b="1" lang="en" sz="2000">
                <a:solidFill>
                  <a:srgbClr val="FFFFFF"/>
                </a:solidFill>
                <a:latin typeface="Average"/>
                <a:ea typeface="Average"/>
                <a:cs typeface="Average"/>
                <a:sym typeface="Average"/>
              </a:rPr>
              <a:t>midway feedback</a:t>
            </a:r>
            <a:r>
              <a:rPr lang="en" sz="2000">
                <a:solidFill>
                  <a:srgbClr val="B7B7B7"/>
                </a:solidFill>
                <a:latin typeface="Average"/>
                <a:ea typeface="Average"/>
                <a:cs typeface="Average"/>
                <a:sym typeface="Average"/>
              </a:rPr>
              <a:t>, please </a:t>
            </a:r>
            <a:r>
              <a:rPr b="1" lang="en" sz="2000">
                <a:solidFill>
                  <a:srgbClr val="FFFFFF"/>
                </a:solidFill>
                <a:latin typeface="Average"/>
                <a:ea typeface="Average"/>
                <a:cs typeface="Average"/>
                <a:sym typeface="Average"/>
              </a:rPr>
              <a:t>get your booklet</a:t>
            </a:r>
            <a:r>
              <a:rPr lang="en" sz="2000">
                <a:solidFill>
                  <a:srgbClr val="B7B7B7"/>
                </a:solidFill>
                <a:latin typeface="Average"/>
                <a:ea typeface="Average"/>
                <a:cs typeface="Average"/>
                <a:sym typeface="Average"/>
              </a:rPr>
              <a:t> and let me know!</a:t>
            </a:r>
            <a:endParaRPr sz="300">
              <a:solidFill>
                <a:srgbClr val="CACACA"/>
              </a:solidFill>
              <a:latin typeface="Average"/>
              <a:ea typeface="Average"/>
              <a:cs typeface="Average"/>
              <a:sym typeface="Average"/>
            </a:endParaRPr>
          </a:p>
        </p:txBody>
      </p:sp>
      <p:pic>
        <p:nvPicPr>
          <p:cNvPr id="478" name="Google Shape;478;p82"/>
          <p:cNvPicPr preferRelativeResize="0"/>
          <p:nvPr/>
        </p:nvPicPr>
        <p:blipFill>
          <a:blip r:embed="rId3">
            <a:alphaModFix/>
          </a:blip>
          <a:stretch>
            <a:fillRect/>
          </a:stretch>
        </p:blipFill>
        <p:spPr>
          <a:xfrm>
            <a:off x="7154500" y="228600"/>
            <a:ext cx="1989500" cy="1989500"/>
          </a:xfrm>
          <a:prstGeom prst="rect">
            <a:avLst/>
          </a:prstGeom>
          <a:noFill/>
          <a:ln>
            <a:noFill/>
          </a:ln>
        </p:spPr>
      </p:pic>
      <p:sp>
        <p:nvSpPr>
          <p:cNvPr descr="Translations" id="479" name="Google Shape;479;p82"/>
          <p:cNvSpPr txBox="1"/>
          <p:nvPr/>
        </p:nvSpPr>
        <p:spPr>
          <a:xfrm>
            <a:off x="311700" y="2285996"/>
            <a:ext cx="85206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قم بتحليلك الفني لـ La Grande Jatte أولاً! اسمحوا لي أن أعرف إذا كنت تريد ردود فعل في منتصف الطريق.</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首先对 La Grande Jatte 进行艺术分析！如果您需要中途反馈，请告诉我。</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ابتدا تحلیل هنری خود را از La Grande Jatte انجام دهید! به من اطلاع دهید اگر بازخورد میانه راه می خواهید.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सबसे पहले ला ग्रांडे जट्टे का अपना कला विश्लेषण करें! यदि आप बीच में प्रतिक्रिया चाहते हैं तो मुझे बताएं।</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La Grande Jatte의 예술 분석을 먼저 수행해 보세요! 중간에 피드백을 원하시면 알려주세요.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СНАЧАЛА проведите арт-анализ La Grande Jatte! Дайте мне знать, если вы хотите получить обратную связь на полпути.</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Урадите своју уметничку анализу Ла Гранде Јатте ПРВО! Јавите ми ако желите повратне информације на пола пута.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¡Haz tu análisis artístico de La Grande Jatte PRIMERO! Déjame saber si quieres comentarios a mitad de camino.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Gawin MUNA ang iyong pagsusuri sa sining ng La Grande Jatte! Ipaalam sa akin kung gusto mo ng midway na feedback.</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Зробіть свій художній аналіз La Grande Jatte ПЕРШИМ! Дайте мені знати, якщо вам потрібен відгук.</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Hãy phân tích nghệ thuật của bạn về La Grande Jatte ĐẦU TIÊN! Hãy cho tôi biết nếu bạn muốn phản hồi giữa chừng.</a:t>
            </a:r>
            <a:endParaRPr sz="2000">
              <a:solidFill>
                <a:srgbClr val="CACACA"/>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3" name="Shape 483"/>
        <p:cNvGrpSpPr/>
        <p:nvPr/>
      </p:nvGrpSpPr>
      <p:grpSpPr>
        <a:xfrm>
          <a:off x="0" y="0"/>
          <a:ext cx="0" cy="0"/>
          <a:chOff x="0" y="0"/>
          <a:chExt cx="0" cy="0"/>
        </a:xfrm>
      </p:grpSpPr>
      <p:pic>
        <p:nvPicPr>
          <p:cNvPr id="484" name="Google Shape;484;p83"/>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485" name="Google Shape;485;p83"/>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descr="All text" id="490" name="Google Shape;490;p84"/>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4"/>
          <p:cNvSpPr txBox="1"/>
          <p:nvPr/>
        </p:nvSpPr>
        <p:spPr>
          <a:xfrm>
            <a:off x="5495925" y="150"/>
            <a:ext cx="3648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chemeClr val="dk1"/>
                </a:solidFill>
                <a:latin typeface="Cabin"/>
                <a:ea typeface="Cabin"/>
                <a:cs typeface="Cabin"/>
                <a:sym typeface="Cabin"/>
              </a:rPr>
              <a:t>Michael Vasquez</a:t>
            </a:r>
            <a:endParaRPr b="1" sz="2400">
              <a:solidFill>
                <a:schemeClr val="dk1"/>
              </a:solidFill>
              <a:latin typeface="Cabin"/>
              <a:ea typeface="Cabin"/>
              <a:cs typeface="Cabin"/>
              <a:sym typeface="Cabin"/>
            </a:endParaRPr>
          </a:p>
          <a:p>
            <a:pPr indent="0" lvl="0" marL="0" rtl="0" algn="ctr">
              <a:spcBef>
                <a:spcPts val="0"/>
              </a:spcBef>
              <a:spcAft>
                <a:spcPts val="0"/>
              </a:spcAft>
              <a:buNone/>
            </a:pPr>
            <a:r>
              <a:rPr i="1" lang="en" sz="2400">
                <a:solidFill>
                  <a:srgbClr val="B7B7B7"/>
                </a:solidFill>
                <a:latin typeface="Cabin"/>
                <a:ea typeface="Cabin"/>
                <a:cs typeface="Cabin"/>
                <a:sym typeface="Cabin"/>
              </a:rPr>
              <a:t>@michaelvasquez_</a:t>
            </a:r>
            <a:endParaRPr i="1" sz="2400">
              <a:solidFill>
                <a:srgbClr val="B7B7B7"/>
              </a:solidFill>
              <a:latin typeface="Cabin"/>
              <a:ea typeface="Cabin"/>
              <a:cs typeface="Cabin"/>
              <a:sym typeface="Cabin"/>
            </a:endParaRPr>
          </a:p>
          <a:p>
            <a:pPr indent="0" lvl="0" marL="0" rtl="0" algn="ctr">
              <a:spcBef>
                <a:spcPts val="0"/>
              </a:spcBef>
              <a:spcAft>
                <a:spcPts val="0"/>
              </a:spcAft>
              <a:buNone/>
            </a:pPr>
            <a:r>
              <a:rPr i="1" lang="en" sz="2400">
                <a:solidFill>
                  <a:srgbClr val="B7B7B7"/>
                </a:solidFill>
                <a:latin typeface="Cabin"/>
                <a:ea typeface="Cabin"/>
                <a:cs typeface="Cabin"/>
                <a:sym typeface="Cabin"/>
              </a:rPr>
              <a:t>(Miami)</a:t>
            </a:r>
            <a:endParaRPr b="1" sz="2400">
              <a:solidFill>
                <a:srgbClr val="FFFFFF"/>
              </a:solidFill>
              <a:latin typeface="Cabin"/>
              <a:ea typeface="Cabin"/>
              <a:cs typeface="Cabin"/>
              <a:sym typeface="Cabin"/>
            </a:endParaRPr>
          </a:p>
        </p:txBody>
      </p:sp>
      <p:pic>
        <p:nvPicPr>
          <p:cNvPr descr="Image from https://instagram.fyhz1-1.fna.fbcdn.net/v/t51.2885-15/sh0.08/e35/p750x750/191319855_145978194192723_4035529310910868413_n.jpg?tp=1&amp;_nc_ht=instagram.fyhz1-1.fna.fbcdn.net&amp;_nc_cat=103&amp;_nc_ohc=uQKZhYxbztMAX9ytw8g&amp;edm=AABBvjUBAAAA&amp;ccb=7-4&amp;oh=db088e602cd0179211bc3b085cbb258c&amp;oe=60BA4E08&amp;_nc_sid=83d603" id="234" name="Google Shape;234;p44"/>
          <p:cNvPicPr preferRelativeResize="0"/>
          <p:nvPr/>
        </p:nvPicPr>
        <p:blipFill>
          <a:blip r:embed="rId3">
            <a:alphaModFix/>
          </a:blip>
          <a:stretch>
            <a:fillRect/>
          </a:stretch>
        </p:blipFill>
        <p:spPr>
          <a:xfrm>
            <a:off x="0" y="150"/>
            <a:ext cx="550545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5"/>
          <p:cNvSpPr txBox="1"/>
          <p:nvPr/>
        </p:nvSpPr>
        <p:spPr>
          <a:xfrm>
            <a:off x="6581775" y="475"/>
            <a:ext cx="2562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Tyler D.Ballon </a:t>
            </a:r>
            <a:r>
              <a:rPr i="1" lang="en" sz="2400">
                <a:solidFill>
                  <a:srgbClr val="B7B7B7"/>
                </a:solidFill>
                <a:latin typeface="Cabin"/>
                <a:ea typeface="Cabin"/>
                <a:cs typeface="Cabin"/>
                <a:sym typeface="Cabin"/>
              </a:rPr>
              <a:t>@tballon_art</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Portrait of Nipsey Hustle</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acrylic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2019</a:t>
            </a:r>
            <a:endParaRPr b="1" sz="2400">
              <a:solidFill>
                <a:srgbClr val="FFFFFF"/>
              </a:solidFill>
              <a:latin typeface="Cabin"/>
              <a:ea typeface="Cabin"/>
              <a:cs typeface="Cabin"/>
              <a:sym typeface="Cabin"/>
            </a:endParaRPr>
          </a:p>
        </p:txBody>
      </p:sp>
      <p:pic>
        <p:nvPicPr>
          <p:cNvPr descr="Image from https://instagram.fyaw1-1.fna.fbcdn.net/v/t51.2885-15/sh0.08/e35/p750x750/82333677_534084723984549_2134262016997810928_n.jpg?_nc_ht=instagram.fyaw1-1.fna.fbcdn.net&amp;_nc_cat=109&amp;_nc_ohc=eK1E6w7WIwYAX8sCmLo&amp;oh=c167e2e202908a948f95e2cff6211a1f&amp;oe=5ECBDC28" id="240" name="Google Shape;240;p45"/>
          <p:cNvPicPr preferRelativeResize="0"/>
          <p:nvPr/>
        </p:nvPicPr>
        <p:blipFill>
          <a:blip r:embed="rId3">
            <a:alphaModFix/>
          </a:blip>
          <a:stretch>
            <a:fillRect/>
          </a:stretch>
        </p:blipFill>
        <p:spPr>
          <a:xfrm>
            <a:off x="0" y="0"/>
            <a:ext cx="6581775"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6"/>
          <p:cNvSpPr txBox="1"/>
          <p:nvPr/>
        </p:nvSpPr>
        <p:spPr>
          <a:xfrm>
            <a:off x="-75" y="5903225"/>
            <a:ext cx="9144000" cy="954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solidFill>
                  <a:srgbClr val="FFFFFF"/>
                </a:solidFill>
                <a:latin typeface="Cabin"/>
                <a:ea typeface="Cabin"/>
                <a:cs typeface="Cabin"/>
                <a:sym typeface="Cabin"/>
              </a:rPr>
              <a:t>Baldur Helgason </a:t>
            </a:r>
            <a:r>
              <a:rPr i="1" lang="en" sz="1800">
                <a:solidFill>
                  <a:srgbClr val="B7B7B7"/>
                </a:solidFill>
                <a:latin typeface="Cabin"/>
                <a:ea typeface="Cabin"/>
                <a:cs typeface="Cabin"/>
                <a:sym typeface="Cabin"/>
              </a:rPr>
              <a:t>@baldur_helgason</a:t>
            </a:r>
            <a:r>
              <a:rPr lang="en" sz="1800">
                <a:solidFill>
                  <a:srgbClr val="B7B7B7"/>
                </a:solidFill>
                <a:latin typeface="Cabin"/>
                <a:ea typeface="Cabin"/>
                <a:cs typeface="Cabin"/>
                <a:sym typeface="Cabin"/>
              </a:rPr>
              <a:t> (Icelandic artist in Chicago), acrylic, 2019</a:t>
            </a:r>
            <a:endParaRPr b="1" sz="1800">
              <a:solidFill>
                <a:srgbClr val="FFFFFF"/>
              </a:solidFill>
              <a:latin typeface="Cabin"/>
              <a:ea typeface="Cabin"/>
              <a:cs typeface="Cabin"/>
              <a:sym typeface="Cabin"/>
            </a:endParaRPr>
          </a:p>
        </p:txBody>
      </p:sp>
      <p:pic>
        <p:nvPicPr>
          <p:cNvPr id="246" name="Google Shape;246;p46"/>
          <p:cNvPicPr preferRelativeResize="0"/>
          <p:nvPr/>
        </p:nvPicPr>
        <p:blipFill>
          <a:blip r:embed="rId3">
            <a:alphaModFix/>
          </a:blip>
          <a:stretch>
            <a:fillRect/>
          </a:stretch>
        </p:blipFill>
        <p:spPr>
          <a:xfrm>
            <a:off x="0" y="0"/>
            <a:ext cx="4504118" cy="5572125"/>
          </a:xfrm>
          <a:prstGeom prst="rect">
            <a:avLst/>
          </a:prstGeom>
          <a:noFill/>
          <a:ln>
            <a:noFill/>
          </a:ln>
        </p:spPr>
      </p:pic>
      <p:pic>
        <p:nvPicPr>
          <p:cNvPr id="247" name="Google Shape;247;p46"/>
          <p:cNvPicPr preferRelativeResize="0"/>
          <p:nvPr/>
        </p:nvPicPr>
        <p:blipFill>
          <a:blip r:embed="rId4">
            <a:alphaModFix/>
          </a:blip>
          <a:stretch>
            <a:fillRect/>
          </a:stretch>
        </p:blipFill>
        <p:spPr>
          <a:xfrm>
            <a:off x="4686300" y="0"/>
            <a:ext cx="4457700" cy="55721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7"/>
          <p:cNvSpPr txBox="1"/>
          <p:nvPr/>
        </p:nvSpPr>
        <p:spPr>
          <a:xfrm>
            <a:off x="3825600" y="3340125"/>
            <a:ext cx="5318100" cy="3517800"/>
          </a:xfrm>
          <a:prstGeom prst="rect">
            <a:avLst/>
          </a:prstGeom>
          <a:noFill/>
          <a:ln>
            <a:noFill/>
          </a:ln>
        </p:spPr>
        <p:txBody>
          <a:bodyPr anchorCtr="0" anchor="ctr" bIns="91425" lIns="91425" spcFirstLastPara="1" rIns="91425" wrap="square" tIns="91425">
            <a:noAutofit/>
          </a:bodyPr>
          <a:lstStyle/>
          <a:p>
            <a:pPr indent="0" lvl="0" marL="0" rtl="0" algn="ctr">
              <a:lnSpc>
                <a:spcPct val="133300"/>
              </a:lnSpc>
              <a:spcBef>
                <a:spcPts val="0"/>
              </a:spcBef>
              <a:spcAft>
                <a:spcPts val="0"/>
              </a:spcAft>
              <a:buNone/>
            </a:pPr>
            <a:r>
              <a:rPr b="1" lang="en" sz="1800">
                <a:solidFill>
                  <a:srgbClr val="FFFFFF"/>
                </a:solidFill>
                <a:latin typeface="Open Sans"/>
                <a:ea typeface="Open Sans"/>
                <a:cs typeface="Open Sans"/>
                <a:sym typeface="Open Sans"/>
              </a:rPr>
              <a:t>Alan Syliboy</a:t>
            </a:r>
            <a:r>
              <a:rPr lang="en" sz="1800">
                <a:solidFill>
                  <a:srgbClr val="B7B7B7"/>
                </a:solidFill>
                <a:latin typeface="Open Sans"/>
                <a:ea typeface="Open Sans"/>
                <a:cs typeface="Open Sans"/>
                <a:sym typeface="Open Sans"/>
              </a:rPr>
              <a:t> </a:t>
            </a:r>
            <a:r>
              <a:rPr i="1" lang="en" sz="1800">
                <a:solidFill>
                  <a:srgbClr val="B7B7B7"/>
                </a:solidFill>
                <a:latin typeface="Open Sans"/>
                <a:ea typeface="Open Sans"/>
                <a:cs typeface="Open Sans"/>
                <a:sym typeface="Open Sans"/>
              </a:rPr>
              <a:t>(Truro, Mi'kma'ki)</a:t>
            </a:r>
            <a:endParaRPr i="1" sz="1800">
              <a:solidFill>
                <a:srgbClr val="B7B7B7"/>
              </a:solidFill>
              <a:latin typeface="Open Sans"/>
              <a:ea typeface="Open Sans"/>
              <a:cs typeface="Open Sans"/>
              <a:sym typeface="Open Sans"/>
            </a:endParaRPr>
          </a:p>
          <a:p>
            <a:pPr indent="0" lvl="0" marL="0" rtl="0" algn="ctr">
              <a:lnSpc>
                <a:spcPct val="133300"/>
              </a:lnSpc>
              <a:spcBef>
                <a:spcPts val="500"/>
              </a:spcBef>
              <a:spcAft>
                <a:spcPts val="0"/>
              </a:spcAft>
              <a:buNone/>
            </a:pPr>
            <a:r>
              <a:t/>
            </a:r>
            <a:endParaRPr i="1" sz="1800">
              <a:solidFill>
                <a:srgbClr val="B7B7B7"/>
              </a:solidFill>
              <a:latin typeface="Open Sans"/>
              <a:ea typeface="Open Sans"/>
              <a:cs typeface="Open Sans"/>
              <a:sym typeface="Open Sans"/>
            </a:endParaRPr>
          </a:p>
          <a:p>
            <a:pPr indent="0" lvl="0" marL="0" rtl="0" algn="ctr">
              <a:lnSpc>
                <a:spcPct val="133300"/>
              </a:lnSpc>
              <a:spcBef>
                <a:spcPts val="500"/>
              </a:spcBef>
              <a:spcAft>
                <a:spcPts val="0"/>
              </a:spcAft>
              <a:buNone/>
            </a:pPr>
            <a:r>
              <a:rPr b="1" i="1" lang="en" sz="1800">
                <a:solidFill>
                  <a:srgbClr val="FFFFFF"/>
                </a:solidFill>
                <a:latin typeface="Open Sans"/>
                <a:ea typeface="Open Sans"/>
                <a:cs typeface="Open Sans"/>
                <a:sym typeface="Open Sans"/>
              </a:rPr>
              <a:t>Drum series</a:t>
            </a:r>
            <a:endParaRPr b="1" i="1" sz="1800">
              <a:solidFill>
                <a:srgbClr val="FFFFFF"/>
              </a:solidFill>
              <a:latin typeface="Open Sans"/>
              <a:ea typeface="Open Sans"/>
              <a:cs typeface="Open Sans"/>
              <a:sym typeface="Open Sans"/>
            </a:endParaRPr>
          </a:p>
          <a:p>
            <a:pPr indent="0" lvl="0" marL="0" rtl="0" algn="ctr">
              <a:lnSpc>
                <a:spcPct val="133300"/>
              </a:lnSpc>
              <a:spcBef>
                <a:spcPts val="500"/>
              </a:spcBef>
              <a:spcAft>
                <a:spcPts val="0"/>
              </a:spcAft>
              <a:buNone/>
            </a:pPr>
            <a:r>
              <a:t/>
            </a:r>
            <a:endParaRPr b="1" i="1" sz="1800">
              <a:solidFill>
                <a:srgbClr val="FFFFFF"/>
              </a:solidFill>
              <a:latin typeface="Open Sans"/>
              <a:ea typeface="Open Sans"/>
              <a:cs typeface="Open Sans"/>
              <a:sym typeface="Open Sans"/>
            </a:endParaRPr>
          </a:p>
          <a:p>
            <a:pPr indent="0" lvl="0" marL="0" rtl="0" algn="ctr">
              <a:lnSpc>
                <a:spcPct val="133300"/>
              </a:lnSpc>
              <a:spcBef>
                <a:spcPts val="500"/>
              </a:spcBef>
              <a:spcAft>
                <a:spcPts val="500"/>
              </a:spcAft>
              <a:buNone/>
            </a:pPr>
            <a:r>
              <a:rPr lang="en" sz="1800">
                <a:solidFill>
                  <a:srgbClr val="B7B7B7"/>
                </a:solidFill>
                <a:latin typeface="Open Sans"/>
                <a:ea typeface="Open Sans"/>
                <a:cs typeface="Open Sans"/>
                <a:sym typeface="Open Sans"/>
              </a:rPr>
              <a:t>ongoing</a:t>
            </a:r>
            <a:endParaRPr sz="1800">
              <a:solidFill>
                <a:srgbClr val="B7B7B7"/>
              </a:solidFill>
              <a:latin typeface="Open Sans"/>
              <a:ea typeface="Open Sans"/>
              <a:cs typeface="Open Sans"/>
              <a:sym typeface="Open Sans"/>
            </a:endParaRPr>
          </a:p>
        </p:txBody>
      </p:sp>
      <p:pic>
        <p:nvPicPr>
          <p:cNvPr id="253" name="Google Shape;253;p47"/>
          <p:cNvPicPr preferRelativeResize="0"/>
          <p:nvPr/>
        </p:nvPicPr>
        <p:blipFill>
          <a:blip r:embed="rId3">
            <a:alphaModFix/>
          </a:blip>
          <a:stretch>
            <a:fillRect/>
          </a:stretch>
        </p:blipFill>
        <p:spPr>
          <a:xfrm>
            <a:off x="0" y="0"/>
            <a:ext cx="4342349" cy="3334525"/>
          </a:xfrm>
          <a:prstGeom prst="rect">
            <a:avLst/>
          </a:prstGeom>
          <a:noFill/>
          <a:ln>
            <a:noFill/>
          </a:ln>
        </p:spPr>
      </p:pic>
      <p:pic>
        <p:nvPicPr>
          <p:cNvPr id="254" name="Google Shape;254;p47"/>
          <p:cNvPicPr preferRelativeResize="0"/>
          <p:nvPr/>
        </p:nvPicPr>
        <p:blipFill>
          <a:blip r:embed="rId4">
            <a:alphaModFix/>
          </a:blip>
          <a:stretch>
            <a:fillRect/>
          </a:stretch>
        </p:blipFill>
        <p:spPr>
          <a:xfrm>
            <a:off x="5648032" y="0"/>
            <a:ext cx="3495963" cy="3334525"/>
          </a:xfrm>
          <a:prstGeom prst="rect">
            <a:avLst/>
          </a:prstGeom>
          <a:noFill/>
          <a:ln>
            <a:noFill/>
          </a:ln>
        </p:spPr>
      </p:pic>
      <p:pic>
        <p:nvPicPr>
          <p:cNvPr id="255" name="Google Shape;255;p47"/>
          <p:cNvPicPr preferRelativeResize="0"/>
          <p:nvPr/>
        </p:nvPicPr>
        <p:blipFill>
          <a:blip r:embed="rId5">
            <a:alphaModFix/>
          </a:blip>
          <a:stretch>
            <a:fillRect/>
          </a:stretch>
        </p:blipFill>
        <p:spPr>
          <a:xfrm>
            <a:off x="0" y="3340200"/>
            <a:ext cx="3825608" cy="3517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8"/>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